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그때 여로보암의 아들 아비야가 병들었습니다.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Abijah son of Jeroboam became ill,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그러므로 내가 여로보암의 집안에 재앙을 내리겠다. 내가 종이나 자유인을 가리지 않고 이스라엘에서 여로보암에게 속한 남자를 모두 끊어 버릴 것이다. 내가 쓰레기를 불로 태우듯 다 태워 없애기까지 여로보암 집의 남은 사람들을 없애 버릴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 `Because of this, I am going to bring disaster on the house of Jeroboam. I will cut off from Jeroboam every last male in Israel -- slave or free. I will burn up the house of Jeroboam as one burns dung, until it is all gone.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여로보암에게 속한 사람들이 성에서 죽으면 개들이 그 시체를 먹을 것이고 들에서 죽으면 공중의 새들이 그 시체를 먹을 것이다. 이것은 여호와께서 말씀하신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Dogs will eat those belonging to Jeroboam who die in the city, and the birds of the air will feed on those who die in the country. The LORD has spoken!'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그러니 당신은 집으로 돌아가시오. 당신이 성에 들어설 때 아이는 죽을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go back home. When you set foot in your city, the boy will die.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그러면 온 이스라엘이 아이를 위해 애곡하고 그를 묻을 것이오. 그 아이는 여로보암에게 속한 사람들 가운데 무덤에 묻힐 유일한 사람이오. 여로보암의 집에서 이스라엘의 하나님 여호와가 보시기에 선한 것이 그 아이에게 있기 때문이오.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Israel will mourn for him and bury him. He is the only one belonging to Jeroboam who will be buried, because he is the only one in the house of Jeroboam in whom the LORD, the God of Israel, has found anything good.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여호와께서 이스라엘을 다스릴 왕을 직접 일으키시면 그 왕은 여로보암의 집을 끊어 버릴 것인데 그날이 바로 오늘이오.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raise up for himself a king over Israel who will cut off the family of Jeroboam. This is the day! What? Yes, even now.</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이스라엘을 치셔서 마치 갈대가 물속에서 흔들리는 것처럼 만드실 것이오. 여호와께서는 이스라엘을 그 조상들에게 주신 이 좋은 땅에서 뽑아 내 유프라테스 강 너머로 흩으실 것이오. 그들이 아세라 목상을 만들어 여호와를 진노하시게 했기 때문이오.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will strike Israel, so that it will be like a reed swaying in the water. He will uproot Israel from this good land that he gave to their forefathers and scatter them beyond the River, because they provoked the LORD to anger by making Asherah poles.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그리고 여호와는 여로보암의 죄 때문에 이스라엘을 버리실 것이오. 여로보암이 자기만 죄지었을 뿐 아니라 이스라엘도 죄짓게 했기 때문이오.”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will give Israel up because of the sins Jeroboam has committed and has caused Israel to commit."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그러자 여로보암의 아내가 벌떡 일어나 길을 나서서 디르사로 갔습니다. 여로보암의 아내가 자기 집 문지방에 막 들어서자 아이가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Jeroboam's wife got up and left and went to Tirzah. As soon as she stepped over the threshold of the house, the boy died.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온 이스라엘은 아이를 묻어 주고 아이를 위해 애곡했습니다. 모든 것이 여호와께서 그분의 종 아히야 예언자를 통해 말씀하신 대로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buried him, and all Israel mourned for him, as the LORD had said through his servant the prophet Ahijah.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여로보암의 통치기에 있었던 다른 일들, 곧 그가 어떻게 전쟁을 일으키고 어떻게 다스렸는지는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Jeroboam's reign, his wars and how he ruled, are written in the book of the annals of the kings of Israel.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여로보암이 자기 아내에게 말했습니다. “당신이 내 아내인 줄 사람들이 모르게 변장하고 실로로 가시오. 예언자 아히야가 거기 있을 것이오. 아히야는 내가 이 백성을 다스릴 왕이 되리라고 말해 준 사람이오.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Jeroboam said to his wife, "Go, disguise yourself, so you won't be recognized as the wife of Jeroboam. Then go to Shiloh. Ahijah the prophet is there -- the one who told me I would be king over this people.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여로보암이 22년 동안 다스린 후 조상들과 함께 잠들고 여로보암의 아들 나답이 그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reigned for twenty-two years and then rested with his fathers. And Nadab his son succeeded him as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솔로몬의 아들 르호보암이 유다의 왕이 됐습니다. 르호보암은 41세였습니다. 르호보암은 여호와께서 여호와의 이름을 두기 위해 이스라엘 모든 지파 가운데 선택하신 성 예루살렘에서 17년 동안 다스렸습니다. 그의 어머니의 이름은 나아마였고 암몬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son of Solomon was king in Judah. He was forty-one years old when he became king, and he reigned seventeen years in Jerusalem, the city the LORD had chosen out of all the tribes of Israel in which to put his Name. His mother's name was Naamah; she was an Ammonite.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유다는 여호와 보시기에 악을 행했습니다. 유다 백성들은 자기 조상들이 지은 모든 죄보다 더 많은 죄를 지어서 그 죄들로 인해 하나님의 진노를 자아냈습니다.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did evil in the eyes of the LORD. By the sins they committed they stirred up his jealous anger more than their fathers had done.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그들은 또한 자기들을 위해 산당을 세웠고 높은 산과 푸른 나무가 있는 곳마다 우상과 아세라 목상을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set up for themselves high places, sacred stones and Asherah poles on every high hill and under every spreading tree.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유다 땅에는 남창들도 있었습니다. 이같이 이스라엘 백성들은 여호와께서 이스라엘 자손들 앞에서 쫓아내신 민족들이 한 모든 가증한 일들을 똑같이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even male shrine prostitutes in the land; the people engaged in all the detestable practices of the nations the LORD had driven out before the Israelites.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르호보암 왕 5년에 이집트 왕 시삭이 예루살렘을 공격했습니다.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fifth year of King Rehoboam, Shishak king of Egypt attacked Jerusalem.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그는 여호와의 성전 보물과 왕궁의 보물들을 다 빼앗아 갔습니다. 그는 솔로몬이 만든 금방패도 전부 빼앗아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carried off the treasures of the temple of the LORD and the treasures of the royal palace. He took everything, including all the gold shields Solomon had made.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그리하여 르호보암 왕은 그것들 대신 청동방패를 만들어 왕궁 입구를 지키는 호위 대장들에게 맡겼습니다.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Rehoboam made bronze shields to replace them and assigned these to the commanders of the guard on duty at the entrance to the royal palace.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왕이 여호와의 성전에 갈 때마다 경호병들이 방패를 들고 갔고 돌아와서는 경호실에 가져다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king went to the LORD's temple, the guards bore the shields, and afterward they returned them to the guardroom.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르호보암 때 일어났던 모든 일과 그가 한 모든 것은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Rehoboam's reign, and all he did, are they not written in the book of the annals of the kings of Judah?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빵 열 덩이와 과자와 꿀 한 병을 가지고 아히야에게 가시오. 그가 이 아이에게 무슨 일이 일어날지 말해 줄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ten loaves of bread with you, some cakes and a jar of honey, and go to him. He will tell you what will happen to the boy."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르호보암과 여로보암 사이에는 전쟁이 끊이지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continual warfare between Rehoboam and Jeroboam.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르호보암은 조상들과 함께 잠들고 다윗 성에 그들과 함께 묻혔습니다. 그 어머니의 이름은 나아마였고 암몬 사람이었습니다. 르호보암의 아들 아비얌이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Rehoboam rested with his fathers and was buried with them in the City of David. His mother's name was Naamah; she was an Ammonite. And Abijah his son succeeded him as 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그리하여 여로보암의 아내는 여로보암이 말한 대로 준비하고 실로에 있는 아히야의 집으로 갔습니다. 아히야는 나이 때문에 눈이 침침해져 앞을 잘 볼 수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Jeroboam's wife did what he said and went to Ahijah's house in Shiloh. Now Ahijah could not see; his sight was gone because of his age.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그렇지만 여호와께서 아히야에게 말씀하셨습니다. “여로보암의 아내가 와서 아들에 대해 네게 물을 것이다. 여로보암의 아들이 아프기 때문이다. 그러면 너는 이러이러한 대답을 해 주어라. 여로보암의 아내는 들어오면서 다른 사람인 양 행동할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had told Ahijah, "Jeroboam's wife is coming to ask you about her son, for he is ill, and you are to give her such and such an answer. When she arrives, she will pretend to be someone else."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여로보암의 아내가 문으로 들어오는 발소리를 듣고 아히야가 말했습니다. “여로보암의 아내여, 들어오시오. 왜 다른 사람인 양 변장하였소? 하나님께서 나를 보내셔서 당신에게 나쁜 소식을 전하라 하셨소.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Ahijah heard the sound of her footsteps at the door, he said, "Come in, wife of Jeroboam. Why this pretense? I have been sent to you with bad news.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가서 여로보암에게 이스라엘의 하나님 여호와께서 이렇게 말씀하신다고 전하시오. ‘내가 너를 이 백성 가운데 높여 내 백성 이스라엘의 통치자로 삼았다.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tell Jeroboam that this is what the LORD, the God of Israel, says: `I raised you up from among the people and made you a leader over my people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다윗의 집에서 나라를 찢어 내 네게 주었는데 너는 내 종 다윗이 내 명령을 지키고 온 마음으로 나를 따르며 내가 보기에 정직한 일만 했던 것처럼 행동하지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tore the kingdom away from the house of David and gave it to you, but you have not been like my servant David, who kept my commands and followed me with all his heart, doing only what was right in my eyes.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너는 너보다 앞서 살았던 모든 사람들보다 더 악을 행했다. 네가 너 자신을 위해 다른 신들을 만들고 우상을 빚어 내 진노를 자아내고 나를 네 등 뒤에 버렸다.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done more evil than all who lived before you. You have made for yourself other gods, idols made of metal; you have provoked me to anger and thrust me behind your back.</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