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느밧의 아들 여로보암 왕 18년에 아비얌이 유다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eighteenth year of the reign of Jeroboam son of Nebat, Abijah became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아사는 예루살렘에서 41년 동안 다스렸습니다. 그의 어머니는 아비살롬의 딸 마아가였습니다.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reigned in Jerusalem forty-one years. His grandmother's name was Maacah daughter of Abishalom.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아사는 그 조상 다윗이 한 것처럼 여호와의 눈앞에 정직하게 행동했습니다.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did what was right in the eyes of the LORD, as his father David had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아사는 유다 땅에서 남창을 쫓아냈고 왕의 조상들이 만든 모든 우상들을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expelled the male shrine prostitutes from the land and got rid of all the idols his fathers had made.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그는 또 자기 어머니 마아가를 대비 자리에서 물러나게 했습니다. 그가 가증한 아세라 목상을 만들었기 때문입니다. 아사는 그 목상을 찍어 기드론 골짜기에서 태웠습니다.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even deposed his grandmother Maacah from her position as queen mother, because she had made a repulsive Asherah pole. Asa cut the pole down and burned it in the Kidron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비록 산당을 없애지는 않았을지라도 아사의 마음은 평생 여호와 앞에 온전했습니다.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he did not remove the high places, Asa's heart was fully committed to the LORD all his life.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아사는 자기 아버지가 바친 물건들과 자기가 바친 물건들, 곧 은과 금과 그릇들을 여호와의 성전에 갖다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into the temple of the LORD the silver and gold and the articles that he and his father had dedicated.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아사와 이스라엘 왕 바아사의 사이에는 그들이 살아 있는 동안 전쟁이 끊이지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Asa and Baasha king of Israel throughout their reigns.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이스라엘 왕 바아사는 유다를 공격하러 올라가 라마를 건축하고 어느 누구도 유다 왕 아사에게 왕래하지 못하도록 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king of Israel went up against Judah and fortified Ramah to prevent anyone from leaving or entering the territory of Asa king of Judah.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그때 아사는 여호와의 성전과 자기 왕궁 창고에 남아 있던 은과 금을 다 가져다 자기 부하들에게 주었습니다. 그리고 다메섹에 사는 다브림몬의 아들이며 헤시온의 손자인 아람 왕 벤하닷에게 보내며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then took all the silver and gold that was left in the treasuries of the LORD's temple and of his own palace. He entrusted it to his officials and sent them to Ben-Hadad son of Tabrimmon, the son of Hezion, the king of Aram, who was ruling in Damascus.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아버지와 당신의 아버지 사이에 동맹을 맺었던 것처럼 나와 당신 사이에도 동맹을 맺읍시다. 보시오. 내가 당신에게 은과 금을 선물로 보내니 당신은 이제 이스라엘 왕 바아사와 맺은 동맹을 깨뜨려서 바아사를 내게서 물러가게 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there be a treaty between me and you," he said, "as there was between my father and your father. See, I am sending you a gift of silver and gold. Now break your treaty with Baasha king of Israel so he will withdraw from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예루살렘에서 3년 동안 다스렸습니다. 그 어머니는 아비살롬의 딸 마아가였습니다.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reigned in Jerusalem three years. His mother's name was Maacah daughter of Abishalom.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벤하닷이 아사 왕의 말을 받아들이고 군사령관들을 보내 이스라엘 성들을 공격하게 했습니다. 벤하닷은 이욘과 단과 아벨벧마아가와 긴네렛 온 땅과 납달리 온 땅을 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Ben-Hadad agreed with King Asa and sent the commanders of his forces against the towns of Israel. He conquered Ijon, Dan, Abel Beth Maacah and all Kinnereth in addition to Naphtali.</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바아사가 이 소식을 듣고 라마를 건축하던 일을 멈추고 디르사로 물러났습니다.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Baasha heard this, he stopped building Ramah and withdrew to Tirzah.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아사 왕은 온 유다 백성에게 명령을 내려 바아사가 건축할 때 사용하던 돌과 원목들을 라마에서 가져오도록 했습니다. 아사 왕은 그것들로 베냐민의 게바와 미스바를 건축했습니다.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Asa issued an order to all Judah -- no one was exempt -- and they carried away from Ramah the stones and timber Baasha had been using there. With them King Asa built up Geba in Benjamin, and also Mizpah.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아사가 한 모든 일과 권세와 아사가 건축한 모든 성들은 유다 왕들의 역대기에 기록돼 있습니다. 그는 말년에 발에 병이 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all the other events of Asa's reign, all his achievements, all he did and the cities he built, are they not written in the book of the annals of the kings of Judah? In his old age, however, his feet became diseased.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후 아사는 자기 조상들과 함께 잠들어 그 조상 다윗 성에 조상들과 함께 묻혔습니다. 그리고 아들 여호사밧이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Asa rested with his fathers and was buried with them in the city of his father David. And Jehoshaphat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여로보암의 아들 나답은 유다의 아사 왕 2년에 이스라엘의 왕이 됐고 나답은 2년 동안 이스라엘을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Nadab son of Jeroboam became king of Israel in the second year of Asa king of Judah, and he reigned over Israel two years.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그는 여호와의 눈앞에 악한 일을 했습니다. 그는 이스라엘을 죄짓게 했던 자기 아버지의 악한 길을 따르고 악한 행동을 그대로 따라했습니다.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walking in the ways of his father and in his sin, which he had caused Israel to commit.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잇사갈의 집안 아히야의 아들 바아사가 그를 대적할 음모를 꾸미고 깁브돈에서 그를 죽였습니다. 그때는 나답과 온 이스라엘이 블레셋 성 깁브돈을 포위하고 있을 때였습니다.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son of Ahijah of the house of Issachar plotted against him, and he struck him down at Gibbethon, a Philistine town, while Nadab and all Israel were besieging it.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바아사는 유다의 아사 왕 3년에 나답을 죽이고 그의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killed Nadab in the third year of Asa king of Judah and succeeded him as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그는 왕이 되자 여로보암 집안의 모든 사람을 죽였습니다. 여로보암 집안의 숨쉬는 사람은 하나도 남김없이 다 죽였습니다. 여호와께서 그의 종 실로 사람 아히야를 통해 말씀하신 그대로 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began to reign, he killed Jeroboam's whole family. He did not leave Jeroboam anyone that breathed, but destroyed them all, according to the word of the LORD given through his servant Ahijah the Shilonite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아비얌은 아버지가 지은 모든 죄들을 그대로 따라 했습니다. 그 조상 다윗의 마음과 달리 아비얌의 마음은 하나님 여호와 앞에 온전하지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committed all the sins his father had done before him; his heart was not fully devoted to the LORD his God, as the heart of David his forefather had been.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 일은 여로보암이 자기만 죄를 지은 것이 아니라 이스라엘을 죄짓게 해서 그가 이스라엘의 하나님 여호와를 진노하시게 했기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sins Jeroboam had committed and had caused Israel to commit, and because he provoked the LORD, the God of Israel, to anger.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나답 때 일어났던 모든 일과 그가 한 모든 것은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Nadab's reign, and all he did, are they not written in the book of the annals of the kings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아사와 이스라엘 왕 바아사 사이에는 그들이 살아 있는 동안 전쟁이 끊이지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Asa and Baasha king of Israel throughout their reigns.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유다의 아사 왕 3년에 아히야의 아들 바아사가 디르사에서 온 이스라엘의 왕이 됐고 그는 24년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third year of Asa king of Judah, Baasha son of Ahijah became king of all Israel in Tirzah, and he reigned twenty-four years.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그는 여호와 보시기에 악을 행했고 여로보암의 길을 따르며 이스라엘을 죄짓게 한 그 죄도 따라했습니다.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walking in the ways of Jeroboam and in his sin, which he had caused Israel to commit.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그런데도 다윗의 하나님 여호와께서는 다윗을 위해 예루살렘에서 그에게 등불을 주셨는데 그 뒤를 이을 아들을 세우시고 예루살렘을 강하게 하신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David's sake the LORD his God gave him a lamp in Jerusalem by raising up a son to succeed him and by making Jerusalem strong.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여호와의 눈앞에서 정직하게 행동했고 헷 사람 우리아의 경우 말고는 평생 동안 여호와의 명령을 지키지 않은 것이 하나도 없었기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David had done what was right in the eyes of the LORD and had not failed to keep any of the LORD's commands all the days of his life -- except in the case of Uriah the Hittite.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아비얌이 살아 있는 동안 르호보암과 여로보암 사이에 전쟁이 끊이지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war between Rehoboam and Jeroboam throughout Abijah's lifetime.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아비얌 때 일어났던 모든 일과 그가 한 모든 것은 유다 왕들의 역대기에 기록돼 있습니다. 아비얌과 여로보암 사이에 전쟁이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Abijah's reign, and all he did, are they not written in the book of the annals of the kings of Judah? There was war between Abijah and Jeroboam.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아비얌은 그 조상들과 함께 잠들어 다윗 성에 묻혔습니다. 그리고 그 아들 아사가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Abijah rested with his fathers and was buried in the City of David. And Asa his son succeeded him as 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이스라엘의 여로보암 왕 20년에 아사가 유다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twentieth year of Jeroboam king of Israel, Asa became king of Judah,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