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62" d="100"/>
          <a:sy n="62" d="100"/>
        </p:scale>
        <p:origin x="86" y="326"/>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2023-09-03</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2023-09-03</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4945585" cy="1200329"/>
          </a:xfrm>
          <a:prstGeom prst="rect">
            <a:avLst/>
          </a:prstGeom>
          <a:noFill/>
        </p:spPr>
        <p:txBody>
          <a:bodyPr wrap="none">
            <a:spAutoFit/>
          </a:bodyPr>
          <a:lstStyle/>
          <a:p>
            <a:pPr>
              <a:defRPr sz="2400" b="1">
                <a:solidFill>
                  <a:srgbClr val="FFFFFF"/>
                </a:solidFill>
                <a:latin typeface="나눔고딕"/>
              </a:defRPr>
            </a:pPr>
            <a:r>
              <a:rPr dirty="0"/>
              <a:t>﻿1</a:t>
            </a:r>
            <a:br>
              <a:rPr dirty="0"/>
            </a:br>
            <a:r>
              <a:rPr dirty="0"/>
              <a:t>그 후 </a:t>
            </a:r>
            <a:r>
              <a:rPr dirty="0" err="1"/>
              <a:t>바아사에</a:t>
            </a:r>
            <a:r>
              <a:rPr dirty="0"/>
              <a:t> </a:t>
            </a:r>
            <a:r>
              <a:rPr dirty="0" err="1"/>
              <a:t>대한</a:t>
            </a:r>
            <a:r>
              <a:rPr dirty="0"/>
              <a:t> </a:t>
            </a:r>
            <a:r>
              <a:rPr dirty="0" err="1"/>
              <a:t>여호와의</a:t>
            </a:r>
            <a:r>
              <a:rPr dirty="0"/>
              <a:t> </a:t>
            </a:r>
            <a:r>
              <a:rPr dirty="0" err="1"/>
              <a:t>말씀이</a:t>
            </a:r>
            <a:endParaRPr lang="en-US" altLang="ko-KR" dirty="0"/>
          </a:p>
          <a:p>
            <a:pPr>
              <a:defRPr sz="2400" b="1">
                <a:solidFill>
                  <a:srgbClr val="FFFFFF"/>
                </a:solidFill>
                <a:latin typeface="나눔고딕"/>
              </a:defRPr>
            </a:pPr>
            <a:r>
              <a:rPr dirty="0" err="1"/>
              <a:t>하나니의</a:t>
            </a:r>
            <a:r>
              <a:rPr dirty="0"/>
              <a:t> </a:t>
            </a:r>
            <a:r>
              <a:rPr dirty="0" err="1"/>
              <a:t>아들</a:t>
            </a:r>
            <a:r>
              <a:rPr dirty="0"/>
              <a:t> </a:t>
            </a:r>
            <a:r>
              <a:rPr dirty="0" err="1"/>
              <a:t>예후에게</a:t>
            </a:r>
            <a:r>
              <a:rPr dirty="0"/>
              <a:t> </a:t>
            </a:r>
            <a:r>
              <a:rPr dirty="0" err="1"/>
              <a:t>임했습니다</a:t>
            </a:r>
            <a:r>
              <a:rPr dirty="0"/>
              <a:t>.</a:t>
            </a:r>
          </a:p>
        </p:txBody>
      </p:sp>
      <p:sp>
        <p:nvSpPr>
          <p:cNvPr id="4" name="TextBox 3"/>
          <p:cNvSpPr txBox="1"/>
          <p:nvPr/>
        </p:nvSpPr>
        <p:spPr>
          <a:xfrm>
            <a:off x="402336" y="4663440"/>
            <a:ext cx="5585183" cy="830997"/>
          </a:xfrm>
          <a:prstGeom prst="rect">
            <a:avLst/>
          </a:prstGeom>
          <a:noFill/>
        </p:spPr>
        <p:txBody>
          <a:bodyPr wrap="none">
            <a:spAutoFit/>
          </a:bodyPr>
          <a:lstStyle/>
          <a:p>
            <a:pPr>
              <a:defRPr sz="2400" b="1">
                <a:solidFill>
                  <a:srgbClr val="FFFFFF"/>
                </a:solidFill>
                <a:latin typeface="나눔고딕"/>
              </a:defRPr>
            </a:pPr>
            <a:r>
              <a:rPr dirty="0"/>
              <a:t>Then the word of the LORD came</a:t>
            </a:r>
            <a:endParaRPr lang="en-US" altLang="ko-KR" dirty="0"/>
          </a:p>
          <a:p>
            <a:pPr>
              <a:defRPr sz="2400" b="1">
                <a:solidFill>
                  <a:srgbClr val="FFFFFF"/>
                </a:solidFill>
                <a:latin typeface="나눔고딕"/>
              </a:defRPr>
            </a:pPr>
            <a:r>
              <a:rPr dirty="0"/>
              <a:t>to Jehu son of </a:t>
            </a:r>
            <a:r>
              <a:rPr dirty="0" err="1"/>
              <a:t>Hanani</a:t>
            </a:r>
            <a:r>
              <a:rPr dirty="0"/>
              <a:t> against </a:t>
            </a:r>
            <a:r>
              <a:rPr dirty="0" err="1"/>
              <a:t>Baasha</a:t>
            </a:r>
            <a:r>
              <a:rPr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10</a:t>
            </a:r>
            <a:br/>
            <a:r>
              <a:t>유다의 아사 왕 27년에 시므리가 들어가 엘라를 쳐 죽이고 그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Zimri came in, struck him down and killed him in the twenty-seventh year of Asa king of Judah. Then he succeeded him as 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11</a:t>
            </a:r>
            <a:br/>
            <a:r>
              <a:t>그는 왕위에 앉아 다스리기 시작하자마자 바아사의 온 집안을 다 죽였습니다. 엘라는 친척이든 친구든 가리지 않고 죽여 남자는 한 사람도 남겨 두지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As soon as he began to reign and was seated on the throne, he killed off Baasha's whole family. He did not spare a single male, whether relative or friend.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12</a:t>
            </a:r>
            <a:br/>
            <a:r>
              <a:t>이렇게 시므리는 바아사의 집안을 멸망시켰습니다. 여호와께서 예언자 예후를 통해 바아사에게 하신 말씀대로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So Zimri destroyed the whole family of Baasha, in accordance with the word of the LORD spoken against Baasha through the prophet Jehu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13</a:t>
            </a:r>
            <a:br/>
            <a:r>
              <a:t>그것은 바아사와 바아사의 아들 엘라가 죄를 지었고 또 이스라엘을 죄짓게 해 그들이 만든 우상들로 이스라엘의 하나님 여호와의 진노를 자아냈기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because of all the sins Baasha and his son Elah had committed and had caused Israel to commit, so that they provoked the LORD, the God of Israel, to anger by their worthless idols.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14</a:t>
            </a:r>
            <a:br/>
            <a:r>
              <a:t>엘라 때 일어난 모든 일과 엘라가 한 모든 일은 이스라엘 왕들의 역대기에 기록돼 있지 않습니까?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As for the other events of Elah's reign, and all he did, are they not written in the book of the annals of the kings of Israel?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15</a:t>
            </a:r>
            <a:br/>
            <a:r>
              <a:t>유다 왕 아사 27년에 시므리가 디르사에서 7일 동안 다스렸습니다. 이스라엘 백성들이 블레셋 성 깁브돈을 공격하려고 진을 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In the twenty-seventh year of Asa king of Judah, Zimri reigned in Tirzah seven days. The army was encamped near Gibbethon, a Philistine town.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16</a:t>
            </a:r>
            <a:br/>
            <a:r>
              <a:t>진영에 있던 백성들이 시므리가 음모를 꾸며 왕을 죽였다는 소식을 듣고 온 이스라엘은 군사령관 오므리를 그날 그 진영에서 이스라엘의 왕으로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When the Israelites in the camp heard that Zimri had plotted against the king and murdered him, they proclaimed Omri, the commander of the army, king over Israel that very day there in the camp.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17</a:t>
            </a:r>
            <a:br/>
            <a:r>
              <a:t>오므리와 그와 함께 있던 온 이스라엘은 깁브돈에서 올라가 디르사를 포위했습니다.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Omri and all the Israelites with him withdrew from Gibbethon and laid siege to Tirzah.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18</a:t>
            </a:r>
            <a:br/>
            <a:r>
              <a:t>시므리는 성이 함락된 것을 보고 왕궁의 요새로 들어가 왕궁에 불을 지르고 그 불에 그도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When Zimri saw that the city was taken, he went into the citadel of the royal palace and set the palace on fire around him. So he died,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19</a:t>
            </a:r>
            <a:br/>
            <a:r>
              <a:t>그것은 그가 여호와의 눈앞에 악을 행하고 여로보암의 길을 따르고 이스라엘을 죄짓게 한 그 죄를 그대로 따라했기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because of the sins he had committed, doing evil in the eyes of the LORD and walking in the ways of Jeroboam and in the sin he had committed and had caused Israel to commit.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9150262" cy="1569660"/>
          </a:xfrm>
          <a:prstGeom prst="rect">
            <a:avLst/>
          </a:prstGeom>
          <a:noFill/>
        </p:spPr>
        <p:txBody>
          <a:bodyPr wrap="none">
            <a:spAutoFit/>
          </a:bodyPr>
          <a:lstStyle/>
          <a:p>
            <a:pPr>
              <a:defRPr sz="2400" b="1">
                <a:solidFill>
                  <a:srgbClr val="FFFFFF"/>
                </a:solidFill>
                <a:latin typeface="나눔고딕"/>
              </a:defRPr>
            </a:pPr>
            <a:r>
              <a:rPr dirty="0"/>
              <a:t>2</a:t>
            </a:r>
            <a:br>
              <a:rPr dirty="0"/>
            </a:br>
            <a:r>
              <a:rPr dirty="0"/>
              <a:t>“</a:t>
            </a:r>
            <a:r>
              <a:rPr dirty="0" err="1"/>
              <a:t>내가</a:t>
            </a:r>
            <a:r>
              <a:rPr dirty="0"/>
              <a:t> 흙 </a:t>
            </a:r>
            <a:r>
              <a:rPr dirty="0" err="1"/>
              <a:t>속에서</a:t>
            </a:r>
            <a:r>
              <a:rPr dirty="0"/>
              <a:t> </a:t>
            </a:r>
            <a:r>
              <a:rPr dirty="0" err="1"/>
              <a:t>너를</a:t>
            </a:r>
            <a:r>
              <a:rPr dirty="0"/>
              <a:t> </a:t>
            </a:r>
            <a:r>
              <a:rPr dirty="0" err="1"/>
              <a:t>들어올려</a:t>
            </a:r>
            <a:r>
              <a:rPr dirty="0"/>
              <a:t> 내 </a:t>
            </a:r>
            <a:r>
              <a:rPr dirty="0" err="1"/>
              <a:t>백성</a:t>
            </a:r>
            <a:r>
              <a:rPr dirty="0"/>
              <a:t> </a:t>
            </a:r>
            <a:r>
              <a:rPr dirty="0" err="1"/>
              <a:t>이스라엘의</a:t>
            </a:r>
            <a:r>
              <a:rPr dirty="0"/>
              <a:t> </a:t>
            </a:r>
            <a:r>
              <a:rPr dirty="0" err="1"/>
              <a:t>통치자로</a:t>
            </a:r>
            <a:r>
              <a:rPr dirty="0"/>
              <a:t> </a:t>
            </a:r>
            <a:r>
              <a:rPr dirty="0" err="1"/>
              <a:t>삼았는데</a:t>
            </a:r>
            <a:endParaRPr lang="en-US" altLang="ko-KR" dirty="0"/>
          </a:p>
          <a:p>
            <a:pPr>
              <a:defRPr sz="2400" b="1">
                <a:solidFill>
                  <a:srgbClr val="FFFFFF"/>
                </a:solidFill>
                <a:latin typeface="나눔고딕"/>
              </a:defRPr>
            </a:pPr>
            <a:r>
              <a:rPr dirty="0" err="1"/>
              <a:t>네가</a:t>
            </a:r>
            <a:r>
              <a:rPr dirty="0"/>
              <a:t> </a:t>
            </a:r>
            <a:r>
              <a:rPr dirty="0" err="1"/>
              <a:t>여로보암의</a:t>
            </a:r>
            <a:r>
              <a:rPr dirty="0"/>
              <a:t> </a:t>
            </a:r>
            <a:r>
              <a:rPr dirty="0" err="1"/>
              <a:t>길을</a:t>
            </a:r>
            <a:r>
              <a:rPr dirty="0"/>
              <a:t> </a:t>
            </a:r>
            <a:r>
              <a:rPr dirty="0" err="1"/>
              <a:t>걸어서</a:t>
            </a:r>
            <a:r>
              <a:rPr dirty="0"/>
              <a:t> 내 </a:t>
            </a:r>
            <a:r>
              <a:rPr dirty="0" err="1"/>
              <a:t>백성</a:t>
            </a:r>
            <a:r>
              <a:rPr dirty="0"/>
              <a:t> </a:t>
            </a:r>
            <a:r>
              <a:rPr dirty="0" err="1"/>
              <a:t>이스라엘이</a:t>
            </a:r>
            <a:r>
              <a:rPr dirty="0"/>
              <a:t> </a:t>
            </a:r>
            <a:r>
              <a:rPr dirty="0" err="1"/>
              <a:t>죄를</a:t>
            </a:r>
            <a:r>
              <a:rPr dirty="0"/>
              <a:t> </a:t>
            </a:r>
            <a:r>
              <a:rPr dirty="0" err="1"/>
              <a:t>짓게</a:t>
            </a:r>
            <a:r>
              <a:rPr dirty="0"/>
              <a:t> </a:t>
            </a:r>
            <a:r>
              <a:rPr dirty="0" err="1"/>
              <a:t>만들었고</a:t>
            </a:r>
            <a:endParaRPr lang="en-US" altLang="ko-KR" dirty="0"/>
          </a:p>
          <a:p>
            <a:pPr>
              <a:defRPr sz="2400" b="1">
                <a:solidFill>
                  <a:srgbClr val="FFFFFF"/>
                </a:solidFill>
                <a:latin typeface="나눔고딕"/>
              </a:defRPr>
            </a:pPr>
            <a:r>
              <a:rPr dirty="0"/>
              <a:t>그 </a:t>
            </a:r>
            <a:r>
              <a:rPr dirty="0" err="1"/>
              <a:t>죄들이</a:t>
            </a:r>
            <a:r>
              <a:rPr dirty="0"/>
              <a:t> </a:t>
            </a:r>
            <a:r>
              <a:rPr dirty="0" err="1"/>
              <a:t>나를</a:t>
            </a:r>
            <a:r>
              <a:rPr dirty="0"/>
              <a:t> </a:t>
            </a:r>
            <a:r>
              <a:rPr dirty="0" err="1"/>
              <a:t>진노하게</a:t>
            </a:r>
            <a:r>
              <a:rPr dirty="0"/>
              <a:t> </a:t>
            </a:r>
            <a:r>
              <a:rPr dirty="0" err="1"/>
              <a:t>했다</a:t>
            </a:r>
            <a:r>
              <a:rPr dirty="0"/>
              <a:t>.</a:t>
            </a:r>
          </a:p>
        </p:txBody>
      </p:sp>
      <p:sp>
        <p:nvSpPr>
          <p:cNvPr id="4" name="TextBox 3"/>
          <p:cNvSpPr txBox="1"/>
          <p:nvPr/>
        </p:nvSpPr>
        <p:spPr>
          <a:xfrm>
            <a:off x="402336" y="4663440"/>
            <a:ext cx="10868681" cy="1200329"/>
          </a:xfrm>
          <a:prstGeom prst="rect">
            <a:avLst/>
          </a:prstGeom>
          <a:noFill/>
        </p:spPr>
        <p:txBody>
          <a:bodyPr wrap="none">
            <a:spAutoFit/>
          </a:bodyPr>
          <a:lstStyle/>
          <a:p>
            <a:pPr>
              <a:defRPr sz="2400" b="1">
                <a:solidFill>
                  <a:srgbClr val="FFFFFF"/>
                </a:solidFill>
                <a:latin typeface="나눔고딕"/>
              </a:defRPr>
            </a:pPr>
            <a:r>
              <a:rPr dirty="0"/>
              <a:t>"I lifted you up from the dust and made you leader of my people Israel,</a:t>
            </a:r>
            <a:endParaRPr lang="en-US" altLang="ko-KR" dirty="0"/>
          </a:p>
          <a:p>
            <a:pPr>
              <a:defRPr sz="2400" b="1">
                <a:solidFill>
                  <a:srgbClr val="FFFFFF"/>
                </a:solidFill>
                <a:latin typeface="나눔고딕"/>
              </a:defRPr>
            </a:pPr>
            <a:r>
              <a:rPr dirty="0"/>
              <a:t>but you walked in the ways of Jeroboam</a:t>
            </a:r>
            <a:r>
              <a:rPr lang="en-US" altLang="ko-KR" dirty="0"/>
              <a:t> </a:t>
            </a:r>
            <a:r>
              <a:rPr dirty="0"/>
              <a:t>and caused my people Israel to sin</a:t>
            </a:r>
            <a:endParaRPr lang="en-US" altLang="ko-KR" dirty="0"/>
          </a:p>
          <a:p>
            <a:pPr>
              <a:defRPr sz="2400" b="1">
                <a:solidFill>
                  <a:srgbClr val="FFFFFF"/>
                </a:solidFill>
                <a:latin typeface="나눔고딕"/>
              </a:defRPr>
            </a:pPr>
            <a:r>
              <a:rPr dirty="0"/>
              <a:t>and to provoke me to anger by their sins.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20</a:t>
            </a:r>
            <a:br/>
            <a:r>
              <a:t>시므리가 한 다른 일들과 시므리의 반란에 대해서는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As for the other events of Zimri's reign, and the rebellion he carried out, are they not written in the book of the annals of the kings of Israel?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21</a:t>
            </a:r>
            <a:br/>
            <a:r>
              <a:t>그 후 이스라엘 사람들은 두 파로 갈라졌습니다. 절반은 기낫의 아들 디브니를 따르며 디브니를 왕으로 추대했고 다른 절반은 오므리를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the people of Israel were split into two factions; half supported Tibni son of Ginath for king, and the other half supported Omri.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22</a:t>
            </a:r>
            <a:br/>
            <a:r>
              <a:t>그러나 오므리의 추종자들이 기낫의 아들 디브니를 따르던 사람들을 이겼습니다. 그래서 디브니가 죽고 오므리가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But Omri's followers proved stronger than those of Tibni son of Ginath. So Tibni died and Omri became king.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23</a:t>
            </a:r>
            <a:br/>
            <a:r>
              <a:t>유다 왕 아사 31년에 오므리가 이스라엘 왕이 됐고 오므리는 12년 동안 다스렸는데 그 가운데 6년은 디르사에서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In the thirty-first year of Asa king of Judah, Omri became king of Israel, and he reigned twelve years, six of them in Tirzah.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24</a:t>
            </a:r>
            <a:br/>
            <a:r>
              <a:t>오므리는 은 2달란트를 주고 세멜에게서 사마리아 산지를 사서 산 위에 성을 건축하고 그 산의 이전 주인인 세멜의 이름을 따서 그 성을 사마리아라고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He bought the hill of Samaria from Shemer for two talents of silver and built a city on the hill, calling it Samaria, after Shemer, the name of the former owner of the hill.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25</a:t>
            </a:r>
            <a:br/>
            <a:r>
              <a:t>그러나 오므리는 여호와의 눈앞에 악을 행했고 이전 모든 왕들보다 더 많은 악행을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But Omri did evil in the eyes of the LORD and sinned more than all those before him.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26</a:t>
            </a:r>
            <a:br/>
            <a:r>
              <a:t>그는 느밧의 아들 여로보암의 길을 따라갔고 이스라엘을 죄짓게 했습니다. 그리고 우상을 만들어 이스라엘의 하나님 여호와의 진노를 자아냈습니다.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He walked in all the ways of Jeroboam son of Nebat and in his sin, which he had caused Israel to commit, so that they provoked the LORD, the God of Israel, to anger by their worthless idols.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27</a:t>
            </a:r>
            <a:br/>
            <a:r>
              <a:t>오므리가 한 다른 일들과 오므리의 권세는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As for the other events of Omri's reign, what he did and the things he achieved, are they not written in the book of the annals of the kings of Israel?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28</a:t>
            </a:r>
            <a:br/>
            <a:r>
              <a:t>오므리는 그의 조상들과 함께 잠들고 사마리아에 묻혔습니다. 그리고 오므리의 아들 아합이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Omri rested with his fathers and was buried in Samaria. And Ahab his son succeeded him as king.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9623147" cy="1200329"/>
          </a:xfrm>
          <a:prstGeom prst="rect">
            <a:avLst/>
          </a:prstGeom>
          <a:noFill/>
        </p:spPr>
        <p:txBody>
          <a:bodyPr wrap="none">
            <a:spAutoFit/>
          </a:bodyPr>
          <a:lstStyle/>
          <a:p>
            <a:pPr>
              <a:defRPr sz="2400" b="1">
                <a:solidFill>
                  <a:srgbClr val="FFFFFF"/>
                </a:solidFill>
                <a:latin typeface="나눔고딕"/>
              </a:defRPr>
            </a:pPr>
            <a:r>
              <a:rPr dirty="0"/>
              <a:t>29</a:t>
            </a:r>
            <a:br>
              <a:rPr dirty="0"/>
            </a:br>
            <a:r>
              <a:rPr dirty="0" err="1"/>
              <a:t>유다</a:t>
            </a:r>
            <a:r>
              <a:rPr dirty="0"/>
              <a:t> 왕 </a:t>
            </a:r>
            <a:r>
              <a:rPr dirty="0" err="1"/>
              <a:t>아사</a:t>
            </a:r>
            <a:r>
              <a:rPr dirty="0"/>
              <a:t> 38년에 </a:t>
            </a:r>
            <a:r>
              <a:rPr dirty="0" err="1"/>
              <a:t>오므리의</a:t>
            </a:r>
            <a:r>
              <a:rPr dirty="0"/>
              <a:t> </a:t>
            </a:r>
            <a:r>
              <a:rPr dirty="0" err="1"/>
              <a:t>아들</a:t>
            </a:r>
            <a:r>
              <a:rPr dirty="0"/>
              <a:t> </a:t>
            </a:r>
            <a:r>
              <a:rPr dirty="0" err="1"/>
              <a:t>아합이</a:t>
            </a:r>
            <a:r>
              <a:rPr dirty="0"/>
              <a:t> </a:t>
            </a:r>
            <a:r>
              <a:rPr dirty="0" err="1"/>
              <a:t>이스라엘의</a:t>
            </a:r>
            <a:r>
              <a:rPr dirty="0"/>
              <a:t> </a:t>
            </a:r>
            <a:r>
              <a:rPr dirty="0" err="1"/>
              <a:t>왕이</a:t>
            </a:r>
            <a:r>
              <a:rPr dirty="0"/>
              <a:t> </a:t>
            </a:r>
            <a:r>
              <a:rPr dirty="0" err="1"/>
              <a:t>됐습니다</a:t>
            </a:r>
            <a:r>
              <a:rPr dirty="0"/>
              <a:t>.</a:t>
            </a:r>
            <a:endParaRPr lang="en-US" altLang="ko-KR" dirty="0"/>
          </a:p>
          <a:p>
            <a:pPr>
              <a:defRPr sz="2400" b="1">
                <a:solidFill>
                  <a:srgbClr val="FFFFFF"/>
                </a:solidFill>
                <a:latin typeface="나눔고딕"/>
              </a:defRPr>
            </a:pPr>
            <a:r>
              <a:rPr dirty="0" err="1"/>
              <a:t>오므리의</a:t>
            </a:r>
            <a:r>
              <a:rPr dirty="0"/>
              <a:t> </a:t>
            </a:r>
            <a:r>
              <a:rPr dirty="0" err="1"/>
              <a:t>아들</a:t>
            </a:r>
            <a:r>
              <a:rPr dirty="0"/>
              <a:t> </a:t>
            </a:r>
            <a:r>
              <a:rPr dirty="0" err="1"/>
              <a:t>아합은</a:t>
            </a:r>
            <a:r>
              <a:rPr dirty="0"/>
              <a:t> </a:t>
            </a:r>
            <a:r>
              <a:rPr dirty="0" err="1"/>
              <a:t>사마리아에서</a:t>
            </a:r>
            <a:r>
              <a:rPr dirty="0"/>
              <a:t> 22년 </a:t>
            </a:r>
            <a:r>
              <a:rPr dirty="0" err="1"/>
              <a:t>동안</a:t>
            </a:r>
            <a:r>
              <a:rPr dirty="0"/>
              <a:t> </a:t>
            </a:r>
            <a:r>
              <a:rPr dirty="0" err="1"/>
              <a:t>이스라엘을</a:t>
            </a:r>
            <a:r>
              <a:rPr dirty="0"/>
              <a:t> </a:t>
            </a:r>
            <a:r>
              <a:rPr dirty="0" err="1"/>
              <a:t>다스렸습니다</a:t>
            </a:r>
            <a:r>
              <a:rPr dirty="0"/>
              <a:t>.</a:t>
            </a:r>
          </a:p>
        </p:txBody>
      </p:sp>
      <p:sp>
        <p:nvSpPr>
          <p:cNvPr id="4" name="TextBox 3"/>
          <p:cNvSpPr txBox="1"/>
          <p:nvPr/>
        </p:nvSpPr>
        <p:spPr>
          <a:xfrm>
            <a:off x="402336" y="4663440"/>
            <a:ext cx="8060220" cy="1200329"/>
          </a:xfrm>
          <a:prstGeom prst="rect">
            <a:avLst/>
          </a:prstGeom>
          <a:noFill/>
        </p:spPr>
        <p:txBody>
          <a:bodyPr wrap="none">
            <a:spAutoFit/>
          </a:bodyPr>
          <a:lstStyle/>
          <a:p>
            <a:pPr>
              <a:defRPr sz="2400" b="1">
                <a:solidFill>
                  <a:srgbClr val="FFFFFF"/>
                </a:solidFill>
                <a:latin typeface="나눔고딕"/>
              </a:defRPr>
            </a:pPr>
            <a:r>
              <a:rPr dirty="0"/>
              <a:t>In the thirty-eighth year of Asa king of Judah,</a:t>
            </a:r>
            <a:endParaRPr lang="en-US" altLang="ko-KR" dirty="0"/>
          </a:p>
          <a:p>
            <a:pPr>
              <a:defRPr sz="2400" b="1">
                <a:solidFill>
                  <a:srgbClr val="FFFFFF"/>
                </a:solidFill>
                <a:latin typeface="나눔고딕"/>
              </a:defRPr>
            </a:pPr>
            <a:r>
              <a:rPr dirty="0"/>
              <a:t>Ahab son of </a:t>
            </a:r>
            <a:r>
              <a:rPr dirty="0" err="1"/>
              <a:t>Omri</a:t>
            </a:r>
            <a:r>
              <a:rPr dirty="0"/>
              <a:t> became king of Israel,</a:t>
            </a:r>
            <a:endParaRPr lang="en-US" altLang="ko-KR" dirty="0"/>
          </a:p>
          <a:p>
            <a:pPr>
              <a:defRPr sz="2400" b="1">
                <a:solidFill>
                  <a:srgbClr val="FFFFFF"/>
                </a:solidFill>
                <a:latin typeface="나눔고딕"/>
              </a:defRPr>
            </a:pPr>
            <a:r>
              <a:rPr dirty="0"/>
              <a:t>and he reigned in Samaria over Israel twenty-two years.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8356775" cy="1200329"/>
          </a:xfrm>
          <a:prstGeom prst="rect">
            <a:avLst/>
          </a:prstGeom>
          <a:noFill/>
        </p:spPr>
        <p:txBody>
          <a:bodyPr wrap="none">
            <a:spAutoFit/>
          </a:bodyPr>
          <a:lstStyle/>
          <a:p>
            <a:pPr>
              <a:defRPr sz="2400" b="1">
                <a:solidFill>
                  <a:srgbClr val="FFFFFF"/>
                </a:solidFill>
                <a:latin typeface="나눔고딕"/>
              </a:defRPr>
            </a:pPr>
            <a:r>
              <a:rPr dirty="0"/>
              <a:t>3</a:t>
            </a:r>
            <a:br>
              <a:rPr dirty="0"/>
            </a:br>
            <a:r>
              <a:rPr dirty="0" err="1"/>
              <a:t>그래서</a:t>
            </a:r>
            <a:r>
              <a:rPr dirty="0"/>
              <a:t> </a:t>
            </a:r>
            <a:r>
              <a:rPr dirty="0" err="1"/>
              <a:t>내가</a:t>
            </a:r>
            <a:r>
              <a:rPr dirty="0"/>
              <a:t> </a:t>
            </a:r>
            <a:r>
              <a:rPr dirty="0" err="1"/>
              <a:t>반드시</a:t>
            </a:r>
            <a:r>
              <a:rPr dirty="0"/>
              <a:t> </a:t>
            </a:r>
            <a:r>
              <a:rPr dirty="0" err="1"/>
              <a:t>바아사와</a:t>
            </a:r>
            <a:r>
              <a:rPr dirty="0"/>
              <a:t> </a:t>
            </a:r>
            <a:r>
              <a:rPr dirty="0" err="1"/>
              <a:t>그의</a:t>
            </a:r>
            <a:r>
              <a:rPr dirty="0"/>
              <a:t> </a:t>
            </a:r>
            <a:r>
              <a:rPr dirty="0" err="1"/>
              <a:t>집을</a:t>
            </a:r>
            <a:r>
              <a:rPr dirty="0"/>
              <a:t> </a:t>
            </a:r>
            <a:r>
              <a:rPr dirty="0" err="1"/>
              <a:t>쓸어버리겠다</a:t>
            </a:r>
            <a:r>
              <a:rPr dirty="0"/>
              <a:t>.</a:t>
            </a:r>
            <a:endParaRPr lang="en-US" altLang="ko-KR" dirty="0"/>
          </a:p>
          <a:p>
            <a:pPr>
              <a:defRPr sz="2400" b="1">
                <a:solidFill>
                  <a:srgbClr val="FFFFFF"/>
                </a:solidFill>
                <a:latin typeface="나눔고딕"/>
              </a:defRPr>
            </a:pPr>
            <a:r>
              <a:rPr dirty="0"/>
              <a:t>또 </a:t>
            </a:r>
            <a:r>
              <a:rPr dirty="0" err="1"/>
              <a:t>내가</a:t>
            </a:r>
            <a:r>
              <a:rPr dirty="0"/>
              <a:t> 네 </a:t>
            </a:r>
            <a:r>
              <a:rPr dirty="0" err="1"/>
              <a:t>집을</a:t>
            </a:r>
            <a:r>
              <a:rPr dirty="0"/>
              <a:t> </a:t>
            </a:r>
            <a:r>
              <a:rPr dirty="0" err="1"/>
              <a:t>느밧의</a:t>
            </a:r>
            <a:r>
              <a:rPr dirty="0"/>
              <a:t> </a:t>
            </a:r>
            <a:r>
              <a:rPr dirty="0" err="1"/>
              <a:t>아들</a:t>
            </a:r>
            <a:r>
              <a:rPr dirty="0"/>
              <a:t> </a:t>
            </a:r>
            <a:r>
              <a:rPr dirty="0" err="1"/>
              <a:t>여로보암의</a:t>
            </a:r>
            <a:r>
              <a:rPr dirty="0"/>
              <a:t> </a:t>
            </a:r>
            <a:r>
              <a:rPr dirty="0" err="1"/>
              <a:t>집과</a:t>
            </a:r>
            <a:r>
              <a:rPr dirty="0"/>
              <a:t> </a:t>
            </a:r>
            <a:r>
              <a:rPr dirty="0" err="1"/>
              <a:t>같이</a:t>
            </a:r>
            <a:r>
              <a:rPr dirty="0"/>
              <a:t> </a:t>
            </a:r>
            <a:r>
              <a:rPr dirty="0" err="1"/>
              <a:t>만들</a:t>
            </a:r>
            <a:r>
              <a:rPr dirty="0"/>
              <a:t> </a:t>
            </a:r>
            <a:r>
              <a:rPr dirty="0" err="1"/>
              <a:t>것이다</a:t>
            </a:r>
            <a:r>
              <a:rPr dirty="0"/>
              <a:t>.</a:t>
            </a:r>
          </a:p>
        </p:txBody>
      </p:sp>
      <p:sp>
        <p:nvSpPr>
          <p:cNvPr id="4" name="TextBox 3"/>
          <p:cNvSpPr txBox="1"/>
          <p:nvPr/>
        </p:nvSpPr>
        <p:spPr>
          <a:xfrm>
            <a:off x="402336" y="4663440"/>
            <a:ext cx="9081332" cy="830997"/>
          </a:xfrm>
          <a:prstGeom prst="rect">
            <a:avLst/>
          </a:prstGeom>
          <a:noFill/>
        </p:spPr>
        <p:txBody>
          <a:bodyPr wrap="none">
            <a:spAutoFit/>
          </a:bodyPr>
          <a:lstStyle/>
          <a:p>
            <a:pPr>
              <a:defRPr sz="2400" b="1">
                <a:solidFill>
                  <a:srgbClr val="FFFFFF"/>
                </a:solidFill>
                <a:latin typeface="나눔고딕"/>
              </a:defRPr>
            </a:pPr>
            <a:r>
              <a:rPr dirty="0"/>
              <a:t>So I am about to consume </a:t>
            </a:r>
            <a:r>
              <a:rPr dirty="0" err="1"/>
              <a:t>Baasha</a:t>
            </a:r>
            <a:r>
              <a:rPr dirty="0"/>
              <a:t> and his house,</a:t>
            </a:r>
            <a:endParaRPr lang="en-US" altLang="ko-KR" dirty="0"/>
          </a:p>
          <a:p>
            <a:pPr>
              <a:defRPr sz="2400" b="1">
                <a:solidFill>
                  <a:srgbClr val="FFFFFF"/>
                </a:solidFill>
                <a:latin typeface="나눔고딕"/>
              </a:defRPr>
            </a:pPr>
            <a:r>
              <a:rPr dirty="0"/>
              <a:t>and I will make your house like that of Jeroboam son of </a:t>
            </a:r>
            <a:r>
              <a:rPr dirty="0" err="1"/>
              <a:t>Nebat</a:t>
            </a:r>
            <a:r>
              <a:rPr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6279283" cy="1200329"/>
          </a:xfrm>
          <a:prstGeom prst="rect">
            <a:avLst/>
          </a:prstGeom>
          <a:noFill/>
        </p:spPr>
        <p:txBody>
          <a:bodyPr wrap="none">
            <a:spAutoFit/>
          </a:bodyPr>
          <a:lstStyle/>
          <a:p>
            <a:pPr>
              <a:defRPr sz="2400" b="1">
                <a:solidFill>
                  <a:srgbClr val="FFFFFF"/>
                </a:solidFill>
                <a:latin typeface="나눔고딕"/>
              </a:defRPr>
            </a:pPr>
            <a:r>
              <a:rPr dirty="0"/>
              <a:t>30</a:t>
            </a:r>
            <a:br>
              <a:rPr dirty="0"/>
            </a:br>
            <a:r>
              <a:rPr dirty="0" err="1"/>
              <a:t>오므리의</a:t>
            </a:r>
            <a:r>
              <a:rPr dirty="0"/>
              <a:t> </a:t>
            </a:r>
            <a:r>
              <a:rPr dirty="0" err="1"/>
              <a:t>아들</a:t>
            </a:r>
            <a:r>
              <a:rPr dirty="0"/>
              <a:t> </a:t>
            </a:r>
            <a:r>
              <a:rPr dirty="0" err="1"/>
              <a:t>아합은</a:t>
            </a:r>
            <a:r>
              <a:rPr dirty="0"/>
              <a:t> </a:t>
            </a:r>
            <a:r>
              <a:rPr dirty="0" err="1"/>
              <a:t>여호와</a:t>
            </a:r>
            <a:r>
              <a:rPr dirty="0"/>
              <a:t> </a:t>
            </a:r>
            <a:r>
              <a:rPr dirty="0" err="1"/>
              <a:t>보시기에</a:t>
            </a:r>
            <a:endParaRPr lang="en-US" altLang="ko-KR" dirty="0"/>
          </a:p>
          <a:p>
            <a:pPr>
              <a:defRPr sz="2400" b="1">
                <a:solidFill>
                  <a:srgbClr val="FFFFFF"/>
                </a:solidFill>
                <a:latin typeface="나눔고딕"/>
              </a:defRPr>
            </a:pPr>
            <a:r>
              <a:rPr dirty="0" err="1"/>
              <a:t>이전</a:t>
            </a:r>
            <a:r>
              <a:rPr dirty="0"/>
              <a:t> </a:t>
            </a:r>
            <a:r>
              <a:rPr dirty="0" err="1"/>
              <a:t>모든</a:t>
            </a:r>
            <a:r>
              <a:rPr dirty="0"/>
              <a:t> </a:t>
            </a:r>
            <a:r>
              <a:rPr dirty="0" err="1"/>
              <a:t>사람들보다</a:t>
            </a:r>
            <a:r>
              <a:rPr dirty="0"/>
              <a:t> 더 </a:t>
            </a:r>
            <a:r>
              <a:rPr dirty="0" err="1"/>
              <a:t>많은</a:t>
            </a:r>
            <a:r>
              <a:rPr dirty="0"/>
              <a:t> </a:t>
            </a:r>
            <a:r>
              <a:rPr dirty="0" err="1"/>
              <a:t>악을</a:t>
            </a:r>
            <a:r>
              <a:rPr dirty="0"/>
              <a:t> </a:t>
            </a:r>
            <a:r>
              <a:rPr dirty="0" err="1"/>
              <a:t>행했습니다</a:t>
            </a:r>
            <a:r>
              <a:rPr dirty="0"/>
              <a:t>.</a:t>
            </a:r>
          </a:p>
        </p:txBody>
      </p:sp>
      <p:sp>
        <p:nvSpPr>
          <p:cNvPr id="4" name="TextBox 3"/>
          <p:cNvSpPr txBox="1"/>
          <p:nvPr/>
        </p:nvSpPr>
        <p:spPr>
          <a:xfrm>
            <a:off x="402336" y="4663440"/>
            <a:ext cx="8057014" cy="830997"/>
          </a:xfrm>
          <a:prstGeom prst="rect">
            <a:avLst/>
          </a:prstGeom>
          <a:noFill/>
        </p:spPr>
        <p:txBody>
          <a:bodyPr wrap="none">
            <a:spAutoFit/>
          </a:bodyPr>
          <a:lstStyle/>
          <a:p>
            <a:pPr>
              <a:defRPr sz="2400" b="1">
                <a:solidFill>
                  <a:srgbClr val="FFFFFF"/>
                </a:solidFill>
                <a:latin typeface="나눔고딕"/>
              </a:defRPr>
            </a:pPr>
            <a:r>
              <a:rPr dirty="0"/>
              <a:t>Ahab son of </a:t>
            </a:r>
            <a:r>
              <a:rPr dirty="0" err="1"/>
              <a:t>Omri</a:t>
            </a:r>
            <a:r>
              <a:rPr dirty="0"/>
              <a:t> did more evil in the eyes of the LORD</a:t>
            </a:r>
            <a:endParaRPr lang="en-US" altLang="ko-KR" dirty="0"/>
          </a:p>
          <a:p>
            <a:pPr>
              <a:defRPr sz="2400" b="1">
                <a:solidFill>
                  <a:srgbClr val="FFFFFF"/>
                </a:solidFill>
                <a:latin typeface="나눔고딕"/>
              </a:defRPr>
            </a:pPr>
            <a:r>
              <a:rPr dirty="0"/>
              <a:t>than any of those before him.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001456" cy="1200329"/>
          </a:xfrm>
          <a:prstGeom prst="rect">
            <a:avLst/>
          </a:prstGeom>
          <a:noFill/>
        </p:spPr>
        <p:txBody>
          <a:bodyPr wrap="none">
            <a:spAutoFit/>
          </a:bodyPr>
          <a:lstStyle/>
          <a:p>
            <a:pPr>
              <a:defRPr sz="2400" b="1">
                <a:solidFill>
                  <a:srgbClr val="FFFFFF"/>
                </a:solidFill>
                <a:latin typeface="나눔고딕"/>
              </a:defRPr>
            </a:pPr>
            <a:r>
              <a:rPr dirty="0"/>
              <a:t>31</a:t>
            </a:r>
            <a:br>
              <a:rPr dirty="0"/>
            </a:br>
            <a:r>
              <a:rPr dirty="0" err="1"/>
              <a:t>그는</a:t>
            </a:r>
            <a:r>
              <a:rPr dirty="0"/>
              <a:t> </a:t>
            </a:r>
            <a:r>
              <a:rPr dirty="0" err="1"/>
              <a:t>느밧의</a:t>
            </a:r>
            <a:r>
              <a:rPr dirty="0"/>
              <a:t> </a:t>
            </a:r>
            <a:r>
              <a:rPr dirty="0" err="1"/>
              <a:t>아들</a:t>
            </a:r>
            <a:r>
              <a:rPr dirty="0"/>
              <a:t> </a:t>
            </a:r>
            <a:r>
              <a:rPr dirty="0" err="1"/>
              <a:t>여로보암의</a:t>
            </a:r>
            <a:r>
              <a:rPr dirty="0"/>
              <a:t> </a:t>
            </a:r>
            <a:r>
              <a:rPr dirty="0" err="1"/>
              <a:t>죄를</a:t>
            </a:r>
            <a:r>
              <a:rPr dirty="0"/>
              <a:t> </a:t>
            </a:r>
            <a:r>
              <a:rPr dirty="0" err="1"/>
              <a:t>따라</a:t>
            </a:r>
            <a:r>
              <a:rPr dirty="0"/>
              <a:t> </a:t>
            </a:r>
            <a:r>
              <a:rPr dirty="0" err="1"/>
              <a:t>하는</a:t>
            </a:r>
            <a:r>
              <a:rPr dirty="0"/>
              <a:t> </a:t>
            </a:r>
            <a:r>
              <a:rPr dirty="0" err="1"/>
              <a:t>것을</a:t>
            </a:r>
            <a:r>
              <a:rPr dirty="0"/>
              <a:t> </a:t>
            </a:r>
            <a:r>
              <a:rPr dirty="0" err="1"/>
              <a:t>가볍게</a:t>
            </a:r>
            <a:r>
              <a:rPr dirty="0"/>
              <a:t> </a:t>
            </a:r>
            <a:r>
              <a:rPr dirty="0" err="1"/>
              <a:t>여겼을</a:t>
            </a:r>
            <a:r>
              <a:rPr dirty="0"/>
              <a:t> 뿐 </a:t>
            </a:r>
            <a:r>
              <a:rPr dirty="0" err="1"/>
              <a:t>아니라</a:t>
            </a:r>
            <a:endParaRPr lang="en-US" altLang="ko-KR" dirty="0"/>
          </a:p>
          <a:p>
            <a:pPr>
              <a:defRPr sz="2400" b="1">
                <a:solidFill>
                  <a:srgbClr val="FFFFFF"/>
                </a:solidFill>
                <a:latin typeface="나눔고딕"/>
              </a:defRPr>
            </a:pPr>
            <a:r>
              <a:rPr dirty="0" err="1"/>
              <a:t>시돈</a:t>
            </a:r>
            <a:r>
              <a:rPr dirty="0"/>
              <a:t> </a:t>
            </a:r>
            <a:r>
              <a:rPr dirty="0" err="1"/>
              <a:t>사람의</a:t>
            </a:r>
            <a:r>
              <a:rPr dirty="0"/>
              <a:t> 왕 </a:t>
            </a:r>
            <a:r>
              <a:rPr dirty="0" err="1"/>
              <a:t>엣바알의</a:t>
            </a:r>
            <a:r>
              <a:rPr dirty="0"/>
              <a:t> 딸 </a:t>
            </a:r>
            <a:r>
              <a:rPr dirty="0" err="1"/>
              <a:t>이세벨과</a:t>
            </a:r>
            <a:r>
              <a:rPr dirty="0"/>
              <a:t> </a:t>
            </a:r>
            <a:r>
              <a:rPr dirty="0" err="1"/>
              <a:t>결혼하고</a:t>
            </a:r>
            <a:r>
              <a:rPr dirty="0"/>
              <a:t> </a:t>
            </a:r>
            <a:r>
              <a:rPr dirty="0" err="1"/>
              <a:t>바알을</a:t>
            </a:r>
            <a:r>
              <a:rPr dirty="0"/>
              <a:t> </a:t>
            </a:r>
            <a:r>
              <a:rPr dirty="0" err="1"/>
              <a:t>섬기며</a:t>
            </a:r>
            <a:r>
              <a:rPr dirty="0"/>
              <a:t> </a:t>
            </a:r>
            <a:r>
              <a:rPr dirty="0" err="1"/>
              <a:t>숭배했습니다</a:t>
            </a:r>
            <a:r>
              <a:rPr dirty="0"/>
              <a:t>.</a:t>
            </a:r>
          </a:p>
        </p:txBody>
      </p:sp>
      <p:sp>
        <p:nvSpPr>
          <p:cNvPr id="4" name="TextBox 3"/>
          <p:cNvSpPr txBox="1"/>
          <p:nvPr/>
        </p:nvSpPr>
        <p:spPr>
          <a:xfrm>
            <a:off x="402336" y="4663440"/>
            <a:ext cx="11166840" cy="1200329"/>
          </a:xfrm>
          <a:prstGeom prst="rect">
            <a:avLst/>
          </a:prstGeom>
          <a:noFill/>
        </p:spPr>
        <p:txBody>
          <a:bodyPr wrap="none">
            <a:spAutoFit/>
          </a:bodyPr>
          <a:lstStyle/>
          <a:p>
            <a:pPr>
              <a:defRPr sz="2400" b="1">
                <a:solidFill>
                  <a:srgbClr val="FFFFFF"/>
                </a:solidFill>
                <a:latin typeface="나눔고딕"/>
              </a:defRPr>
            </a:pPr>
            <a:r>
              <a:rPr dirty="0"/>
              <a:t>He not only considered it trivial to commit the sins of Jeroboam son of </a:t>
            </a:r>
            <a:r>
              <a:rPr dirty="0" err="1"/>
              <a:t>Nebat</a:t>
            </a:r>
            <a:r>
              <a:rPr dirty="0"/>
              <a:t>,</a:t>
            </a:r>
            <a:endParaRPr lang="en-US" altLang="ko-KR" dirty="0"/>
          </a:p>
          <a:p>
            <a:pPr>
              <a:defRPr sz="2400" b="1">
                <a:solidFill>
                  <a:srgbClr val="FFFFFF"/>
                </a:solidFill>
                <a:latin typeface="나눔고딕"/>
              </a:defRPr>
            </a:pPr>
            <a:r>
              <a:rPr dirty="0"/>
              <a:t>but he also married Jezebel daughter of </a:t>
            </a:r>
            <a:r>
              <a:rPr dirty="0" err="1"/>
              <a:t>Ethbaal</a:t>
            </a:r>
            <a:r>
              <a:rPr dirty="0"/>
              <a:t> king of the Sidonians,</a:t>
            </a:r>
            <a:endParaRPr lang="en-US" altLang="ko-KR" dirty="0"/>
          </a:p>
          <a:p>
            <a:pPr>
              <a:defRPr sz="2400" b="1">
                <a:solidFill>
                  <a:srgbClr val="FFFFFF"/>
                </a:solidFill>
                <a:latin typeface="나눔고딕"/>
              </a:defRPr>
            </a:pPr>
            <a:r>
              <a:rPr dirty="0"/>
              <a:t>and began to serve Baal and worship him.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5811206" cy="1200329"/>
          </a:xfrm>
          <a:prstGeom prst="rect">
            <a:avLst/>
          </a:prstGeom>
          <a:noFill/>
        </p:spPr>
        <p:txBody>
          <a:bodyPr wrap="none">
            <a:spAutoFit/>
          </a:bodyPr>
          <a:lstStyle/>
          <a:p>
            <a:pPr>
              <a:defRPr sz="2400" b="1">
                <a:solidFill>
                  <a:srgbClr val="FFFFFF"/>
                </a:solidFill>
                <a:latin typeface="나눔고딕"/>
              </a:defRPr>
            </a:pPr>
            <a:r>
              <a:rPr dirty="0"/>
              <a:t>32</a:t>
            </a:r>
            <a:br>
              <a:rPr dirty="0"/>
            </a:br>
            <a:r>
              <a:rPr dirty="0" err="1"/>
              <a:t>그는</a:t>
            </a:r>
            <a:r>
              <a:rPr dirty="0"/>
              <a:t> </a:t>
            </a:r>
            <a:r>
              <a:rPr dirty="0" err="1"/>
              <a:t>자기가</a:t>
            </a:r>
            <a:r>
              <a:rPr dirty="0"/>
              <a:t> </a:t>
            </a:r>
            <a:r>
              <a:rPr dirty="0" err="1"/>
              <a:t>사마리아에</a:t>
            </a:r>
            <a:r>
              <a:rPr dirty="0"/>
              <a:t> </a:t>
            </a:r>
            <a:r>
              <a:rPr dirty="0" err="1"/>
              <a:t>지은</a:t>
            </a:r>
            <a:r>
              <a:rPr dirty="0"/>
              <a:t> </a:t>
            </a:r>
            <a:r>
              <a:rPr dirty="0" err="1"/>
              <a:t>바알</a:t>
            </a:r>
            <a:r>
              <a:rPr dirty="0"/>
              <a:t> </a:t>
            </a:r>
            <a:r>
              <a:rPr dirty="0" err="1"/>
              <a:t>신전에서</a:t>
            </a:r>
            <a:endParaRPr lang="en-US" altLang="ko-KR" dirty="0"/>
          </a:p>
          <a:p>
            <a:pPr>
              <a:defRPr sz="2400" b="1">
                <a:solidFill>
                  <a:srgbClr val="FFFFFF"/>
                </a:solidFill>
                <a:latin typeface="나눔고딕"/>
              </a:defRPr>
            </a:pPr>
            <a:r>
              <a:rPr dirty="0" err="1"/>
              <a:t>바알을</a:t>
            </a:r>
            <a:r>
              <a:rPr dirty="0"/>
              <a:t> </a:t>
            </a:r>
            <a:r>
              <a:rPr dirty="0" err="1"/>
              <a:t>위해</a:t>
            </a:r>
            <a:r>
              <a:rPr dirty="0"/>
              <a:t> </a:t>
            </a:r>
            <a:r>
              <a:rPr dirty="0" err="1"/>
              <a:t>제단을</a:t>
            </a:r>
            <a:r>
              <a:rPr dirty="0"/>
              <a:t> </a:t>
            </a:r>
            <a:r>
              <a:rPr dirty="0" err="1"/>
              <a:t>쌓았습니다</a:t>
            </a:r>
            <a:r>
              <a:rPr dirty="0"/>
              <a:t>.</a:t>
            </a:r>
          </a:p>
        </p:txBody>
      </p:sp>
      <p:sp>
        <p:nvSpPr>
          <p:cNvPr id="4" name="TextBox 3"/>
          <p:cNvSpPr txBox="1"/>
          <p:nvPr/>
        </p:nvSpPr>
        <p:spPr>
          <a:xfrm>
            <a:off x="402336" y="4663440"/>
            <a:ext cx="6627135" cy="830997"/>
          </a:xfrm>
          <a:prstGeom prst="rect">
            <a:avLst/>
          </a:prstGeom>
          <a:noFill/>
        </p:spPr>
        <p:txBody>
          <a:bodyPr wrap="none">
            <a:spAutoFit/>
          </a:bodyPr>
          <a:lstStyle/>
          <a:p>
            <a:pPr>
              <a:defRPr sz="2400" b="1">
                <a:solidFill>
                  <a:srgbClr val="FFFFFF"/>
                </a:solidFill>
                <a:latin typeface="나눔고딕"/>
              </a:defRPr>
            </a:pPr>
            <a:r>
              <a:rPr dirty="0"/>
              <a:t>He set up an altar for Baal</a:t>
            </a:r>
            <a:endParaRPr lang="en-US" altLang="ko-KR" dirty="0"/>
          </a:p>
          <a:p>
            <a:pPr>
              <a:defRPr sz="2400" b="1">
                <a:solidFill>
                  <a:srgbClr val="FFFFFF"/>
                </a:solidFill>
                <a:latin typeface="나눔고딕"/>
              </a:defRPr>
            </a:pPr>
            <a:r>
              <a:rPr dirty="0"/>
              <a:t>in the temple of Baal that he built in Samaria.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9995044" cy="1200329"/>
          </a:xfrm>
          <a:prstGeom prst="rect">
            <a:avLst/>
          </a:prstGeom>
          <a:noFill/>
        </p:spPr>
        <p:txBody>
          <a:bodyPr wrap="none">
            <a:spAutoFit/>
          </a:bodyPr>
          <a:lstStyle/>
          <a:p>
            <a:pPr>
              <a:defRPr sz="2400" b="1">
                <a:solidFill>
                  <a:srgbClr val="FFFFFF"/>
                </a:solidFill>
                <a:latin typeface="나눔고딕"/>
              </a:defRPr>
            </a:pPr>
            <a:r>
              <a:rPr dirty="0"/>
              <a:t>33</a:t>
            </a:r>
            <a:br>
              <a:rPr dirty="0"/>
            </a:br>
            <a:r>
              <a:rPr dirty="0" err="1"/>
              <a:t>아합은</a:t>
            </a:r>
            <a:r>
              <a:rPr dirty="0"/>
              <a:t> </a:t>
            </a:r>
            <a:r>
              <a:rPr dirty="0" err="1"/>
              <a:t>또한</a:t>
            </a:r>
            <a:r>
              <a:rPr dirty="0"/>
              <a:t> </a:t>
            </a:r>
            <a:r>
              <a:rPr dirty="0" err="1"/>
              <a:t>아세라</a:t>
            </a:r>
            <a:r>
              <a:rPr dirty="0"/>
              <a:t> </a:t>
            </a:r>
            <a:r>
              <a:rPr dirty="0" err="1"/>
              <a:t>목상을</a:t>
            </a:r>
            <a:r>
              <a:rPr dirty="0"/>
              <a:t> </a:t>
            </a:r>
            <a:r>
              <a:rPr dirty="0" err="1"/>
              <a:t>만들고</a:t>
            </a:r>
            <a:r>
              <a:rPr lang="en-US" altLang="ko-KR" dirty="0"/>
              <a:t> </a:t>
            </a:r>
            <a:r>
              <a:rPr dirty="0" err="1"/>
              <a:t>이전</a:t>
            </a:r>
            <a:r>
              <a:rPr dirty="0"/>
              <a:t> </a:t>
            </a:r>
            <a:r>
              <a:rPr dirty="0" err="1"/>
              <a:t>모든</a:t>
            </a:r>
            <a:r>
              <a:rPr dirty="0"/>
              <a:t> </a:t>
            </a:r>
            <a:r>
              <a:rPr dirty="0" err="1"/>
              <a:t>이스라엘</a:t>
            </a:r>
            <a:r>
              <a:rPr dirty="0"/>
              <a:t> </a:t>
            </a:r>
            <a:r>
              <a:rPr dirty="0" err="1"/>
              <a:t>왕들보다도</a:t>
            </a:r>
            <a:r>
              <a:rPr dirty="0"/>
              <a:t> </a:t>
            </a:r>
            <a:r>
              <a:rPr dirty="0" err="1"/>
              <a:t>더한</a:t>
            </a:r>
            <a:r>
              <a:rPr dirty="0"/>
              <a:t> </a:t>
            </a:r>
            <a:r>
              <a:rPr dirty="0" err="1"/>
              <a:t>일로</a:t>
            </a:r>
            <a:endParaRPr lang="en-US" altLang="ko-KR" dirty="0"/>
          </a:p>
          <a:p>
            <a:pPr>
              <a:defRPr sz="2400" b="1">
                <a:solidFill>
                  <a:srgbClr val="FFFFFF"/>
                </a:solidFill>
                <a:latin typeface="나눔고딕"/>
              </a:defRPr>
            </a:pPr>
            <a:r>
              <a:rPr dirty="0" err="1"/>
              <a:t>이스라엘의</a:t>
            </a:r>
            <a:r>
              <a:rPr dirty="0"/>
              <a:t> </a:t>
            </a:r>
            <a:r>
              <a:rPr dirty="0" err="1"/>
              <a:t>하나님</a:t>
            </a:r>
            <a:r>
              <a:rPr dirty="0"/>
              <a:t> </a:t>
            </a:r>
            <a:r>
              <a:rPr dirty="0" err="1"/>
              <a:t>여호와의</a:t>
            </a:r>
            <a:r>
              <a:rPr dirty="0"/>
              <a:t> </a:t>
            </a:r>
            <a:r>
              <a:rPr dirty="0" err="1"/>
              <a:t>진노를</a:t>
            </a:r>
            <a:r>
              <a:rPr dirty="0"/>
              <a:t> </a:t>
            </a:r>
            <a:r>
              <a:rPr dirty="0" err="1"/>
              <a:t>자아냈습니다</a:t>
            </a:r>
            <a:r>
              <a:rPr dirty="0"/>
              <a:t>.</a:t>
            </a:r>
          </a:p>
        </p:txBody>
      </p:sp>
      <p:sp>
        <p:nvSpPr>
          <p:cNvPr id="4" name="TextBox 3"/>
          <p:cNvSpPr txBox="1"/>
          <p:nvPr/>
        </p:nvSpPr>
        <p:spPr>
          <a:xfrm>
            <a:off x="402336" y="4663440"/>
            <a:ext cx="10033516" cy="830997"/>
          </a:xfrm>
          <a:prstGeom prst="rect">
            <a:avLst/>
          </a:prstGeom>
          <a:noFill/>
        </p:spPr>
        <p:txBody>
          <a:bodyPr wrap="none">
            <a:spAutoFit/>
          </a:bodyPr>
          <a:lstStyle/>
          <a:p>
            <a:pPr>
              <a:defRPr sz="2400" b="1">
                <a:solidFill>
                  <a:srgbClr val="FFFFFF"/>
                </a:solidFill>
                <a:latin typeface="나눔고딕"/>
              </a:defRPr>
            </a:pPr>
            <a:r>
              <a:rPr dirty="0"/>
              <a:t>Ahab also made an Asherah pole and did more to provoke the LORD,</a:t>
            </a:r>
            <a:endParaRPr lang="en-US" altLang="ko-KR" dirty="0"/>
          </a:p>
          <a:p>
            <a:pPr>
              <a:defRPr sz="2400" b="1">
                <a:solidFill>
                  <a:srgbClr val="FFFFFF"/>
                </a:solidFill>
                <a:latin typeface="나눔고딕"/>
              </a:defRPr>
            </a:pPr>
            <a:r>
              <a:rPr dirty="0"/>
              <a:t>the God of Israel, to anger than did all the kings of Israel before him.</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9626353" cy="1938992"/>
          </a:xfrm>
          <a:prstGeom prst="rect">
            <a:avLst/>
          </a:prstGeom>
          <a:noFill/>
        </p:spPr>
        <p:txBody>
          <a:bodyPr wrap="none">
            <a:spAutoFit/>
          </a:bodyPr>
          <a:lstStyle/>
          <a:p>
            <a:pPr>
              <a:defRPr sz="2400" b="1">
                <a:solidFill>
                  <a:srgbClr val="FFFFFF"/>
                </a:solidFill>
                <a:latin typeface="나눔고딕"/>
              </a:defRPr>
            </a:pPr>
            <a:r>
              <a:rPr dirty="0"/>
              <a:t>34</a:t>
            </a:r>
            <a:br>
              <a:rPr dirty="0"/>
            </a:br>
            <a:r>
              <a:rPr dirty="0" err="1"/>
              <a:t>아합의</a:t>
            </a:r>
            <a:r>
              <a:rPr dirty="0"/>
              <a:t> </a:t>
            </a:r>
            <a:r>
              <a:rPr dirty="0" err="1"/>
              <a:t>시대에</a:t>
            </a:r>
            <a:r>
              <a:rPr dirty="0"/>
              <a:t> </a:t>
            </a:r>
            <a:r>
              <a:rPr dirty="0" err="1"/>
              <a:t>벧엘</a:t>
            </a:r>
            <a:r>
              <a:rPr dirty="0"/>
              <a:t> </a:t>
            </a:r>
            <a:r>
              <a:rPr dirty="0" err="1"/>
              <a:t>사람</a:t>
            </a:r>
            <a:r>
              <a:rPr dirty="0"/>
              <a:t> </a:t>
            </a:r>
            <a:r>
              <a:rPr dirty="0" err="1"/>
              <a:t>히엘이</a:t>
            </a:r>
            <a:r>
              <a:rPr dirty="0"/>
              <a:t> </a:t>
            </a:r>
            <a:r>
              <a:rPr dirty="0" err="1"/>
              <a:t>여리고를</a:t>
            </a:r>
            <a:r>
              <a:rPr dirty="0"/>
              <a:t> </a:t>
            </a:r>
            <a:r>
              <a:rPr dirty="0" err="1"/>
              <a:t>재건했습니다</a:t>
            </a:r>
            <a:r>
              <a:rPr dirty="0"/>
              <a:t>.</a:t>
            </a:r>
            <a:endParaRPr lang="en-US" altLang="ko-KR" dirty="0"/>
          </a:p>
          <a:p>
            <a:pPr>
              <a:defRPr sz="2400" b="1">
                <a:solidFill>
                  <a:srgbClr val="FFFFFF"/>
                </a:solidFill>
                <a:latin typeface="나눔고딕"/>
              </a:defRPr>
            </a:pPr>
            <a:r>
              <a:rPr dirty="0" err="1"/>
              <a:t>히엘이</a:t>
            </a:r>
            <a:r>
              <a:rPr dirty="0"/>
              <a:t> </a:t>
            </a:r>
            <a:r>
              <a:rPr dirty="0" err="1"/>
              <a:t>기초를</a:t>
            </a:r>
            <a:r>
              <a:rPr dirty="0"/>
              <a:t> </a:t>
            </a:r>
            <a:r>
              <a:rPr dirty="0" err="1"/>
              <a:t>쌓을</a:t>
            </a:r>
            <a:r>
              <a:rPr dirty="0"/>
              <a:t> 때 그 </a:t>
            </a:r>
            <a:r>
              <a:rPr dirty="0" err="1"/>
              <a:t>맏아들</a:t>
            </a:r>
            <a:r>
              <a:rPr dirty="0"/>
              <a:t> </a:t>
            </a:r>
            <a:r>
              <a:rPr dirty="0" err="1"/>
              <a:t>아비람을</a:t>
            </a:r>
            <a:r>
              <a:rPr dirty="0"/>
              <a:t> </a:t>
            </a:r>
            <a:r>
              <a:rPr dirty="0" err="1"/>
              <a:t>잃었고</a:t>
            </a:r>
            <a:endParaRPr lang="en-US" altLang="ko-KR" dirty="0"/>
          </a:p>
          <a:p>
            <a:pPr>
              <a:defRPr sz="2400" b="1">
                <a:solidFill>
                  <a:srgbClr val="FFFFFF"/>
                </a:solidFill>
                <a:latin typeface="나눔고딕"/>
              </a:defRPr>
            </a:pPr>
            <a:r>
              <a:rPr dirty="0" err="1"/>
              <a:t>문을</a:t>
            </a:r>
            <a:r>
              <a:rPr dirty="0"/>
              <a:t> </a:t>
            </a:r>
            <a:r>
              <a:rPr dirty="0" err="1"/>
              <a:t>만들어</a:t>
            </a:r>
            <a:r>
              <a:rPr dirty="0"/>
              <a:t> 달 때 </a:t>
            </a:r>
            <a:r>
              <a:rPr dirty="0" err="1"/>
              <a:t>막내아들</a:t>
            </a:r>
            <a:r>
              <a:rPr dirty="0"/>
              <a:t> </a:t>
            </a:r>
            <a:r>
              <a:rPr dirty="0" err="1"/>
              <a:t>스굽을</a:t>
            </a:r>
            <a:r>
              <a:rPr dirty="0"/>
              <a:t> </a:t>
            </a:r>
            <a:r>
              <a:rPr dirty="0" err="1"/>
              <a:t>잃었습니다</a:t>
            </a:r>
            <a:r>
              <a:rPr dirty="0"/>
              <a:t>.</a:t>
            </a:r>
            <a:endParaRPr lang="en-US" altLang="ko-KR" dirty="0"/>
          </a:p>
          <a:p>
            <a:pPr>
              <a:defRPr sz="2400" b="1">
                <a:solidFill>
                  <a:srgbClr val="FFFFFF"/>
                </a:solidFill>
                <a:latin typeface="나눔고딕"/>
              </a:defRPr>
            </a:pPr>
            <a:r>
              <a:rPr dirty="0" err="1"/>
              <a:t>이것은</a:t>
            </a:r>
            <a:r>
              <a:rPr dirty="0"/>
              <a:t> </a:t>
            </a:r>
            <a:r>
              <a:rPr dirty="0" err="1"/>
              <a:t>여호와께서</a:t>
            </a:r>
            <a:r>
              <a:rPr dirty="0"/>
              <a:t> </a:t>
            </a:r>
            <a:r>
              <a:rPr dirty="0" err="1"/>
              <a:t>눈의</a:t>
            </a:r>
            <a:r>
              <a:rPr dirty="0"/>
              <a:t> </a:t>
            </a:r>
            <a:r>
              <a:rPr dirty="0" err="1"/>
              <a:t>아들</a:t>
            </a:r>
            <a:r>
              <a:rPr dirty="0"/>
              <a:t> </a:t>
            </a:r>
            <a:r>
              <a:rPr dirty="0" err="1"/>
              <a:t>여호수아에게</a:t>
            </a:r>
            <a:r>
              <a:rPr dirty="0"/>
              <a:t> </a:t>
            </a:r>
            <a:r>
              <a:rPr dirty="0" err="1"/>
              <a:t>말씀하신</a:t>
            </a:r>
            <a:r>
              <a:rPr dirty="0"/>
              <a:t> </a:t>
            </a:r>
            <a:r>
              <a:rPr dirty="0" err="1"/>
              <a:t>그대로</a:t>
            </a:r>
            <a:r>
              <a:rPr dirty="0"/>
              <a:t> 된 </a:t>
            </a:r>
            <a:r>
              <a:rPr dirty="0" err="1"/>
              <a:t>것입니다</a:t>
            </a:r>
            <a:r>
              <a:rPr dirty="0"/>
              <a:t>.</a:t>
            </a:r>
          </a:p>
        </p:txBody>
      </p:sp>
      <p:sp>
        <p:nvSpPr>
          <p:cNvPr id="4" name="TextBox 3"/>
          <p:cNvSpPr txBox="1"/>
          <p:nvPr/>
        </p:nvSpPr>
        <p:spPr>
          <a:xfrm>
            <a:off x="402336" y="4663440"/>
            <a:ext cx="10410222" cy="1569660"/>
          </a:xfrm>
          <a:prstGeom prst="rect">
            <a:avLst/>
          </a:prstGeom>
          <a:noFill/>
        </p:spPr>
        <p:txBody>
          <a:bodyPr wrap="none">
            <a:spAutoFit/>
          </a:bodyPr>
          <a:lstStyle/>
          <a:p>
            <a:pPr>
              <a:defRPr sz="2400" b="1">
                <a:solidFill>
                  <a:srgbClr val="FFFFFF"/>
                </a:solidFill>
                <a:latin typeface="나눔고딕"/>
              </a:defRPr>
            </a:pPr>
            <a:r>
              <a:rPr dirty="0"/>
              <a:t>In Ahab's time, </a:t>
            </a:r>
            <a:r>
              <a:rPr dirty="0" err="1"/>
              <a:t>Hiel</a:t>
            </a:r>
            <a:r>
              <a:rPr dirty="0"/>
              <a:t> of Bethel rebuilt Jericho.</a:t>
            </a:r>
            <a:endParaRPr lang="en-US" altLang="ko-KR" dirty="0"/>
          </a:p>
          <a:p>
            <a:pPr>
              <a:defRPr sz="2400" b="1">
                <a:solidFill>
                  <a:srgbClr val="FFFFFF"/>
                </a:solidFill>
                <a:latin typeface="나눔고딕"/>
              </a:defRPr>
            </a:pPr>
            <a:r>
              <a:rPr dirty="0"/>
              <a:t>He laid its foundations at the cost of his firstborn son </a:t>
            </a:r>
            <a:r>
              <a:rPr dirty="0" err="1"/>
              <a:t>Abiram</a:t>
            </a:r>
            <a:r>
              <a:rPr dirty="0"/>
              <a:t>,</a:t>
            </a:r>
            <a:endParaRPr lang="en-US" altLang="ko-KR" dirty="0"/>
          </a:p>
          <a:p>
            <a:pPr>
              <a:defRPr sz="2400" b="1">
                <a:solidFill>
                  <a:srgbClr val="FFFFFF"/>
                </a:solidFill>
                <a:latin typeface="나눔고딕"/>
              </a:defRPr>
            </a:pPr>
            <a:r>
              <a:rPr dirty="0"/>
              <a:t>and he set up its gates at the cost of his youngest son </a:t>
            </a:r>
            <a:r>
              <a:rPr dirty="0" err="1"/>
              <a:t>Segub</a:t>
            </a:r>
            <a:r>
              <a:rPr dirty="0"/>
              <a:t>,</a:t>
            </a:r>
            <a:endParaRPr lang="en-US" altLang="ko-KR" dirty="0"/>
          </a:p>
          <a:p>
            <a:pPr>
              <a:defRPr sz="2400" b="1">
                <a:solidFill>
                  <a:srgbClr val="FFFFFF"/>
                </a:solidFill>
                <a:latin typeface="나눔고딕"/>
              </a:defRPr>
            </a:pPr>
            <a:r>
              <a:rPr dirty="0"/>
              <a:t>in accordance with the word of the LORD spoken by Joshua son of Nun.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7340471" cy="1200329"/>
          </a:xfrm>
          <a:prstGeom prst="rect">
            <a:avLst/>
          </a:prstGeom>
          <a:noFill/>
        </p:spPr>
        <p:txBody>
          <a:bodyPr wrap="none">
            <a:spAutoFit/>
          </a:bodyPr>
          <a:lstStyle/>
          <a:p>
            <a:pPr>
              <a:defRPr sz="2400" b="1">
                <a:solidFill>
                  <a:srgbClr val="FFFFFF"/>
                </a:solidFill>
                <a:latin typeface="나눔고딕"/>
              </a:defRPr>
            </a:pPr>
            <a:r>
              <a:rPr dirty="0"/>
              <a:t>4</a:t>
            </a:r>
            <a:br>
              <a:rPr dirty="0"/>
            </a:br>
            <a:r>
              <a:rPr dirty="0" err="1"/>
              <a:t>바아사에게</a:t>
            </a:r>
            <a:r>
              <a:rPr dirty="0"/>
              <a:t> </a:t>
            </a:r>
            <a:r>
              <a:rPr dirty="0" err="1"/>
              <a:t>속한</a:t>
            </a:r>
            <a:r>
              <a:rPr dirty="0"/>
              <a:t> </a:t>
            </a:r>
            <a:r>
              <a:rPr dirty="0" err="1"/>
              <a:t>사람들이</a:t>
            </a:r>
            <a:r>
              <a:rPr dirty="0"/>
              <a:t> </a:t>
            </a:r>
            <a:r>
              <a:rPr dirty="0" err="1"/>
              <a:t>성안에서</a:t>
            </a:r>
            <a:r>
              <a:rPr dirty="0"/>
              <a:t> </a:t>
            </a:r>
            <a:r>
              <a:rPr dirty="0" err="1"/>
              <a:t>죽으면</a:t>
            </a:r>
            <a:r>
              <a:rPr dirty="0"/>
              <a:t> </a:t>
            </a:r>
            <a:r>
              <a:rPr dirty="0" err="1"/>
              <a:t>개들이</a:t>
            </a:r>
            <a:r>
              <a:rPr dirty="0"/>
              <a:t> </a:t>
            </a:r>
            <a:r>
              <a:rPr dirty="0" err="1"/>
              <a:t>먹고</a:t>
            </a:r>
            <a:endParaRPr lang="en-US" altLang="ko-KR" dirty="0"/>
          </a:p>
          <a:p>
            <a:pPr>
              <a:defRPr sz="2400" b="1">
                <a:solidFill>
                  <a:srgbClr val="FFFFFF"/>
                </a:solidFill>
                <a:latin typeface="나눔고딕"/>
              </a:defRPr>
            </a:pPr>
            <a:r>
              <a:rPr dirty="0" err="1"/>
              <a:t>들에서</a:t>
            </a:r>
            <a:r>
              <a:rPr dirty="0"/>
              <a:t> </a:t>
            </a:r>
            <a:r>
              <a:rPr dirty="0" err="1"/>
              <a:t>죽으면</a:t>
            </a:r>
            <a:r>
              <a:rPr dirty="0"/>
              <a:t> </a:t>
            </a:r>
            <a:r>
              <a:rPr dirty="0" err="1"/>
              <a:t>공중의</a:t>
            </a:r>
            <a:r>
              <a:rPr dirty="0"/>
              <a:t> </a:t>
            </a:r>
            <a:r>
              <a:rPr dirty="0" err="1"/>
              <a:t>새들이</a:t>
            </a:r>
            <a:r>
              <a:rPr dirty="0"/>
              <a:t> </a:t>
            </a:r>
            <a:r>
              <a:rPr dirty="0" err="1"/>
              <a:t>먹을</a:t>
            </a:r>
            <a:r>
              <a:rPr dirty="0"/>
              <a:t> </a:t>
            </a:r>
            <a:r>
              <a:rPr dirty="0" err="1"/>
              <a:t>것이다</a:t>
            </a:r>
            <a:r>
              <a:rPr dirty="0"/>
              <a:t>.”</a:t>
            </a:r>
          </a:p>
        </p:txBody>
      </p:sp>
      <p:sp>
        <p:nvSpPr>
          <p:cNvPr id="4" name="TextBox 3"/>
          <p:cNvSpPr txBox="1"/>
          <p:nvPr/>
        </p:nvSpPr>
        <p:spPr>
          <a:xfrm>
            <a:off x="402336" y="4663440"/>
            <a:ext cx="9568645" cy="830997"/>
          </a:xfrm>
          <a:prstGeom prst="rect">
            <a:avLst/>
          </a:prstGeom>
          <a:noFill/>
        </p:spPr>
        <p:txBody>
          <a:bodyPr wrap="none">
            <a:spAutoFit/>
          </a:bodyPr>
          <a:lstStyle/>
          <a:p>
            <a:pPr>
              <a:defRPr sz="2400" b="1">
                <a:solidFill>
                  <a:srgbClr val="FFFFFF"/>
                </a:solidFill>
                <a:latin typeface="나눔고딕"/>
              </a:defRPr>
            </a:pPr>
            <a:r>
              <a:rPr dirty="0"/>
              <a:t>Dogs will eat those belonging to </a:t>
            </a:r>
            <a:r>
              <a:rPr dirty="0" err="1"/>
              <a:t>Baasha</a:t>
            </a:r>
            <a:r>
              <a:rPr dirty="0"/>
              <a:t> who die in the city,</a:t>
            </a:r>
            <a:endParaRPr lang="en-US" altLang="ko-KR" dirty="0"/>
          </a:p>
          <a:p>
            <a:pPr>
              <a:defRPr sz="2400" b="1">
                <a:solidFill>
                  <a:srgbClr val="FFFFFF"/>
                </a:solidFill>
                <a:latin typeface="나눔고딕"/>
              </a:defRPr>
            </a:pPr>
            <a:r>
              <a:rPr dirty="0"/>
              <a:t>and the birds of the air will feed on those who die in the country."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5897768" cy="1200329"/>
          </a:xfrm>
          <a:prstGeom prst="rect">
            <a:avLst/>
          </a:prstGeom>
          <a:noFill/>
        </p:spPr>
        <p:txBody>
          <a:bodyPr wrap="none">
            <a:spAutoFit/>
          </a:bodyPr>
          <a:lstStyle/>
          <a:p>
            <a:pPr>
              <a:defRPr sz="2400" b="1">
                <a:solidFill>
                  <a:srgbClr val="FFFFFF"/>
                </a:solidFill>
                <a:latin typeface="나눔고딕"/>
              </a:defRPr>
            </a:pPr>
            <a:r>
              <a:rPr dirty="0"/>
              <a:t>5</a:t>
            </a:r>
            <a:br>
              <a:rPr dirty="0"/>
            </a:br>
            <a:r>
              <a:rPr dirty="0" err="1"/>
              <a:t>바아사</a:t>
            </a:r>
            <a:r>
              <a:rPr dirty="0"/>
              <a:t> 때 </a:t>
            </a:r>
            <a:r>
              <a:rPr dirty="0" err="1"/>
              <a:t>일어난</a:t>
            </a:r>
            <a:r>
              <a:rPr dirty="0"/>
              <a:t> </a:t>
            </a:r>
            <a:r>
              <a:rPr dirty="0" err="1"/>
              <a:t>모든</a:t>
            </a:r>
            <a:r>
              <a:rPr dirty="0"/>
              <a:t> </a:t>
            </a:r>
            <a:r>
              <a:rPr dirty="0" err="1"/>
              <a:t>일과</a:t>
            </a:r>
            <a:r>
              <a:rPr dirty="0"/>
              <a:t> </a:t>
            </a:r>
            <a:r>
              <a:rPr dirty="0" err="1"/>
              <a:t>바아사의</a:t>
            </a:r>
            <a:r>
              <a:rPr dirty="0"/>
              <a:t> </a:t>
            </a:r>
            <a:r>
              <a:rPr dirty="0" err="1"/>
              <a:t>권세는</a:t>
            </a:r>
            <a:endParaRPr lang="en-US" altLang="ko-KR" dirty="0"/>
          </a:p>
          <a:p>
            <a:pPr>
              <a:defRPr sz="2400" b="1">
                <a:solidFill>
                  <a:srgbClr val="FFFFFF"/>
                </a:solidFill>
                <a:latin typeface="나눔고딕"/>
              </a:defRPr>
            </a:pPr>
            <a:r>
              <a:rPr dirty="0" err="1"/>
              <a:t>이스라엘</a:t>
            </a:r>
            <a:r>
              <a:rPr dirty="0"/>
              <a:t> </a:t>
            </a:r>
            <a:r>
              <a:rPr dirty="0" err="1"/>
              <a:t>왕들의</a:t>
            </a:r>
            <a:r>
              <a:rPr dirty="0"/>
              <a:t> </a:t>
            </a:r>
            <a:r>
              <a:rPr dirty="0" err="1"/>
              <a:t>역대기에</a:t>
            </a:r>
            <a:r>
              <a:rPr dirty="0"/>
              <a:t> </a:t>
            </a:r>
            <a:r>
              <a:rPr dirty="0" err="1"/>
              <a:t>기록돼</a:t>
            </a:r>
            <a:r>
              <a:rPr dirty="0"/>
              <a:t> </a:t>
            </a:r>
            <a:r>
              <a:rPr dirty="0" err="1"/>
              <a:t>있습니다</a:t>
            </a:r>
            <a:r>
              <a:rPr dirty="0"/>
              <a:t>.</a:t>
            </a:r>
          </a:p>
        </p:txBody>
      </p:sp>
      <p:sp>
        <p:nvSpPr>
          <p:cNvPr id="4" name="TextBox 3"/>
          <p:cNvSpPr txBox="1"/>
          <p:nvPr/>
        </p:nvSpPr>
        <p:spPr>
          <a:xfrm>
            <a:off x="402336" y="4663440"/>
            <a:ext cx="11054629" cy="830997"/>
          </a:xfrm>
          <a:prstGeom prst="rect">
            <a:avLst/>
          </a:prstGeom>
          <a:noFill/>
        </p:spPr>
        <p:txBody>
          <a:bodyPr wrap="none">
            <a:spAutoFit/>
          </a:bodyPr>
          <a:lstStyle/>
          <a:p>
            <a:pPr>
              <a:defRPr sz="2400" b="1">
                <a:solidFill>
                  <a:srgbClr val="FFFFFF"/>
                </a:solidFill>
                <a:latin typeface="나눔고딕"/>
              </a:defRPr>
            </a:pPr>
            <a:r>
              <a:rPr dirty="0"/>
              <a:t>As for the other events of </a:t>
            </a:r>
            <a:r>
              <a:rPr dirty="0" err="1"/>
              <a:t>Baasha's</a:t>
            </a:r>
            <a:r>
              <a:rPr dirty="0"/>
              <a:t> reign, what he did and his achievements,</a:t>
            </a:r>
            <a:endParaRPr lang="en-US" altLang="ko-KR" dirty="0"/>
          </a:p>
          <a:p>
            <a:pPr>
              <a:defRPr sz="2400" b="1">
                <a:solidFill>
                  <a:srgbClr val="FFFFFF"/>
                </a:solidFill>
                <a:latin typeface="나눔고딕"/>
              </a:defRPr>
            </a:pPr>
            <a:r>
              <a:rPr dirty="0"/>
              <a:t>are they not written in the book of the annals of the kings of Israel?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7433445" cy="1200329"/>
          </a:xfrm>
          <a:prstGeom prst="rect">
            <a:avLst/>
          </a:prstGeom>
          <a:noFill/>
        </p:spPr>
        <p:txBody>
          <a:bodyPr wrap="none">
            <a:spAutoFit/>
          </a:bodyPr>
          <a:lstStyle/>
          <a:p>
            <a:pPr>
              <a:defRPr sz="2400" b="1">
                <a:solidFill>
                  <a:srgbClr val="FFFFFF"/>
                </a:solidFill>
                <a:latin typeface="나눔고딕"/>
              </a:defRPr>
            </a:pPr>
            <a:r>
              <a:rPr dirty="0"/>
              <a:t>6</a:t>
            </a:r>
            <a:br>
              <a:rPr dirty="0"/>
            </a:br>
            <a:r>
              <a:rPr dirty="0" err="1"/>
              <a:t>바아사는</a:t>
            </a:r>
            <a:r>
              <a:rPr dirty="0"/>
              <a:t> 그 </a:t>
            </a:r>
            <a:r>
              <a:rPr dirty="0" err="1"/>
              <a:t>조상들과</a:t>
            </a:r>
            <a:r>
              <a:rPr dirty="0"/>
              <a:t> </a:t>
            </a:r>
            <a:r>
              <a:rPr dirty="0" err="1"/>
              <a:t>함께</a:t>
            </a:r>
            <a:r>
              <a:rPr dirty="0"/>
              <a:t> </a:t>
            </a:r>
            <a:r>
              <a:rPr dirty="0" err="1"/>
              <a:t>잠들어</a:t>
            </a:r>
            <a:r>
              <a:rPr dirty="0"/>
              <a:t> </a:t>
            </a:r>
            <a:r>
              <a:rPr dirty="0" err="1"/>
              <a:t>디르사에</a:t>
            </a:r>
            <a:r>
              <a:rPr dirty="0"/>
              <a:t> </a:t>
            </a:r>
            <a:r>
              <a:rPr dirty="0" err="1"/>
              <a:t>묻혔습니다</a:t>
            </a:r>
            <a:r>
              <a:rPr dirty="0"/>
              <a:t>.</a:t>
            </a:r>
            <a:endParaRPr lang="en-US" altLang="ko-KR" dirty="0"/>
          </a:p>
          <a:p>
            <a:pPr>
              <a:defRPr sz="2400" b="1">
                <a:solidFill>
                  <a:srgbClr val="FFFFFF"/>
                </a:solidFill>
                <a:latin typeface="나눔고딕"/>
              </a:defRPr>
            </a:pPr>
            <a:r>
              <a:rPr dirty="0" err="1"/>
              <a:t>그리고</a:t>
            </a:r>
            <a:r>
              <a:rPr dirty="0"/>
              <a:t> </a:t>
            </a:r>
            <a:r>
              <a:rPr dirty="0" err="1"/>
              <a:t>바아사의</a:t>
            </a:r>
            <a:r>
              <a:rPr dirty="0"/>
              <a:t> </a:t>
            </a:r>
            <a:r>
              <a:rPr dirty="0" err="1"/>
              <a:t>아들</a:t>
            </a:r>
            <a:r>
              <a:rPr dirty="0"/>
              <a:t> </a:t>
            </a:r>
            <a:r>
              <a:rPr dirty="0" err="1"/>
              <a:t>엘라가</a:t>
            </a:r>
            <a:r>
              <a:rPr dirty="0"/>
              <a:t> </a:t>
            </a:r>
            <a:r>
              <a:rPr dirty="0" err="1"/>
              <a:t>뒤를</a:t>
            </a:r>
            <a:r>
              <a:rPr dirty="0"/>
              <a:t> </a:t>
            </a:r>
            <a:r>
              <a:rPr dirty="0" err="1"/>
              <a:t>이어</a:t>
            </a:r>
            <a:r>
              <a:rPr dirty="0"/>
              <a:t> </a:t>
            </a:r>
            <a:r>
              <a:rPr dirty="0" err="1"/>
              <a:t>왕이</a:t>
            </a:r>
            <a:r>
              <a:rPr dirty="0"/>
              <a:t> </a:t>
            </a:r>
            <a:r>
              <a:rPr dirty="0" err="1"/>
              <a:t>됐습니다</a:t>
            </a:r>
            <a:r>
              <a:rPr dirty="0"/>
              <a:t>.</a:t>
            </a:r>
          </a:p>
        </p:txBody>
      </p:sp>
      <p:sp>
        <p:nvSpPr>
          <p:cNvPr id="4" name="TextBox 3"/>
          <p:cNvSpPr txBox="1"/>
          <p:nvPr/>
        </p:nvSpPr>
        <p:spPr>
          <a:xfrm>
            <a:off x="402336" y="4663440"/>
            <a:ext cx="8081058" cy="830997"/>
          </a:xfrm>
          <a:prstGeom prst="rect">
            <a:avLst/>
          </a:prstGeom>
          <a:noFill/>
        </p:spPr>
        <p:txBody>
          <a:bodyPr wrap="none">
            <a:spAutoFit/>
          </a:bodyPr>
          <a:lstStyle/>
          <a:p>
            <a:pPr>
              <a:defRPr sz="2400" b="1">
                <a:solidFill>
                  <a:srgbClr val="FFFFFF"/>
                </a:solidFill>
                <a:latin typeface="나눔고딕"/>
              </a:defRPr>
            </a:pPr>
            <a:r>
              <a:rPr dirty="0" err="1"/>
              <a:t>Baasha</a:t>
            </a:r>
            <a:r>
              <a:rPr dirty="0"/>
              <a:t> rested with his fathers and was buried in Tirzah.</a:t>
            </a:r>
            <a:endParaRPr lang="en-US" altLang="ko-KR" dirty="0"/>
          </a:p>
          <a:p>
            <a:pPr>
              <a:defRPr sz="2400" b="1">
                <a:solidFill>
                  <a:srgbClr val="FFFFFF"/>
                </a:solidFill>
                <a:latin typeface="나눔고딕"/>
              </a:defRPr>
            </a:pPr>
            <a:r>
              <a:rPr dirty="0"/>
              <a:t>And </a:t>
            </a:r>
            <a:r>
              <a:rPr dirty="0" err="1"/>
              <a:t>Elah</a:t>
            </a:r>
            <a:r>
              <a:rPr dirty="0"/>
              <a:t> his son succeeded him as 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1617283" cy="1938992"/>
          </a:xfrm>
          <a:prstGeom prst="rect">
            <a:avLst/>
          </a:prstGeom>
          <a:noFill/>
        </p:spPr>
        <p:txBody>
          <a:bodyPr wrap="none">
            <a:spAutoFit/>
          </a:bodyPr>
          <a:lstStyle/>
          <a:p>
            <a:pPr>
              <a:defRPr sz="2400" b="1">
                <a:solidFill>
                  <a:srgbClr val="FFFFFF"/>
                </a:solidFill>
                <a:latin typeface="나눔고딕"/>
              </a:defRPr>
            </a:pPr>
            <a:r>
              <a:rPr dirty="0"/>
              <a:t>7</a:t>
            </a:r>
            <a:br>
              <a:rPr dirty="0"/>
            </a:br>
            <a:r>
              <a:rPr dirty="0" err="1"/>
              <a:t>여호와의</a:t>
            </a:r>
            <a:r>
              <a:rPr dirty="0"/>
              <a:t> </a:t>
            </a:r>
            <a:r>
              <a:rPr dirty="0" err="1"/>
              <a:t>말씀이</a:t>
            </a:r>
            <a:r>
              <a:rPr dirty="0"/>
              <a:t> </a:t>
            </a:r>
            <a:r>
              <a:rPr dirty="0" err="1"/>
              <a:t>하나니의</a:t>
            </a:r>
            <a:r>
              <a:rPr dirty="0"/>
              <a:t> </a:t>
            </a:r>
            <a:r>
              <a:rPr dirty="0" err="1"/>
              <a:t>아들인</a:t>
            </a:r>
            <a:r>
              <a:rPr dirty="0"/>
              <a:t> </a:t>
            </a:r>
            <a:r>
              <a:rPr dirty="0" err="1"/>
              <a:t>예언자</a:t>
            </a:r>
            <a:r>
              <a:rPr dirty="0"/>
              <a:t> </a:t>
            </a:r>
            <a:r>
              <a:rPr dirty="0" err="1"/>
              <a:t>예후를</a:t>
            </a:r>
            <a:r>
              <a:rPr dirty="0"/>
              <a:t> </a:t>
            </a:r>
            <a:r>
              <a:rPr dirty="0" err="1"/>
              <a:t>통해</a:t>
            </a:r>
            <a:endParaRPr lang="en-US" altLang="ko-KR" dirty="0"/>
          </a:p>
          <a:p>
            <a:pPr>
              <a:defRPr sz="2400" b="1">
                <a:solidFill>
                  <a:srgbClr val="FFFFFF"/>
                </a:solidFill>
                <a:latin typeface="나눔고딕"/>
              </a:defRPr>
            </a:pPr>
            <a:r>
              <a:rPr dirty="0" err="1"/>
              <a:t>바아사와</a:t>
            </a:r>
            <a:r>
              <a:rPr dirty="0"/>
              <a:t> </a:t>
            </a:r>
            <a:r>
              <a:rPr dirty="0" err="1"/>
              <a:t>그의</a:t>
            </a:r>
            <a:r>
              <a:rPr dirty="0"/>
              <a:t> </a:t>
            </a:r>
            <a:r>
              <a:rPr dirty="0" err="1"/>
              <a:t>집에</a:t>
            </a:r>
            <a:r>
              <a:rPr dirty="0"/>
              <a:t> </a:t>
            </a:r>
            <a:r>
              <a:rPr dirty="0" err="1"/>
              <a:t>임했습니다</a:t>
            </a:r>
            <a:r>
              <a:rPr dirty="0"/>
              <a:t>.</a:t>
            </a:r>
            <a:r>
              <a:rPr lang="en-US" altLang="ko-KR" dirty="0"/>
              <a:t> </a:t>
            </a:r>
            <a:r>
              <a:rPr dirty="0" err="1"/>
              <a:t>바아사가</a:t>
            </a:r>
            <a:r>
              <a:rPr dirty="0"/>
              <a:t> </a:t>
            </a:r>
            <a:r>
              <a:rPr dirty="0" err="1"/>
              <a:t>여호와</a:t>
            </a:r>
            <a:r>
              <a:rPr dirty="0"/>
              <a:t> </a:t>
            </a:r>
            <a:r>
              <a:rPr dirty="0" err="1"/>
              <a:t>보시기에</a:t>
            </a:r>
            <a:r>
              <a:rPr dirty="0"/>
              <a:t> </a:t>
            </a:r>
            <a:r>
              <a:rPr dirty="0" err="1"/>
              <a:t>악한</a:t>
            </a:r>
            <a:r>
              <a:rPr dirty="0"/>
              <a:t> </a:t>
            </a:r>
            <a:r>
              <a:rPr dirty="0" err="1"/>
              <a:t>행동을</a:t>
            </a:r>
            <a:r>
              <a:rPr dirty="0"/>
              <a:t> </a:t>
            </a:r>
            <a:r>
              <a:rPr dirty="0" err="1"/>
              <a:t>하고</a:t>
            </a:r>
            <a:endParaRPr lang="en-US" altLang="ko-KR" dirty="0"/>
          </a:p>
          <a:p>
            <a:pPr>
              <a:defRPr sz="2400" b="1">
                <a:solidFill>
                  <a:srgbClr val="FFFFFF"/>
                </a:solidFill>
                <a:latin typeface="나눔고딕"/>
              </a:defRPr>
            </a:pPr>
            <a:r>
              <a:rPr dirty="0" err="1"/>
              <a:t>그가</a:t>
            </a:r>
            <a:r>
              <a:rPr dirty="0"/>
              <a:t> </a:t>
            </a:r>
            <a:r>
              <a:rPr dirty="0" err="1"/>
              <a:t>지은</a:t>
            </a:r>
            <a:r>
              <a:rPr dirty="0"/>
              <a:t> </a:t>
            </a:r>
            <a:r>
              <a:rPr dirty="0" err="1"/>
              <a:t>죄로</a:t>
            </a:r>
            <a:r>
              <a:rPr dirty="0"/>
              <a:t> </a:t>
            </a:r>
            <a:r>
              <a:rPr dirty="0" err="1"/>
              <a:t>여호와의</a:t>
            </a:r>
            <a:r>
              <a:rPr dirty="0"/>
              <a:t> </a:t>
            </a:r>
            <a:r>
              <a:rPr dirty="0" err="1"/>
              <a:t>진노를</a:t>
            </a:r>
            <a:r>
              <a:rPr dirty="0"/>
              <a:t> </a:t>
            </a:r>
            <a:r>
              <a:rPr dirty="0" err="1"/>
              <a:t>자아내</a:t>
            </a:r>
            <a:r>
              <a:rPr dirty="0"/>
              <a:t> </a:t>
            </a:r>
            <a:r>
              <a:rPr dirty="0" err="1"/>
              <a:t>바아사가</a:t>
            </a:r>
            <a:r>
              <a:rPr dirty="0"/>
              <a:t> </a:t>
            </a:r>
            <a:r>
              <a:rPr dirty="0" err="1"/>
              <a:t>여로보암의</a:t>
            </a:r>
            <a:r>
              <a:rPr dirty="0"/>
              <a:t> </a:t>
            </a:r>
            <a:r>
              <a:rPr dirty="0" err="1"/>
              <a:t>집과</a:t>
            </a:r>
            <a:r>
              <a:rPr dirty="0"/>
              <a:t> </a:t>
            </a:r>
            <a:r>
              <a:rPr dirty="0" err="1"/>
              <a:t>같이</a:t>
            </a:r>
            <a:r>
              <a:rPr dirty="0"/>
              <a:t> </a:t>
            </a:r>
            <a:r>
              <a:rPr dirty="0" err="1"/>
              <a:t>됐기</a:t>
            </a:r>
            <a:r>
              <a:rPr dirty="0"/>
              <a:t> </a:t>
            </a:r>
            <a:r>
              <a:rPr dirty="0" err="1"/>
              <a:t>때문입니다</a:t>
            </a:r>
            <a:r>
              <a:rPr dirty="0"/>
              <a:t>.</a:t>
            </a:r>
            <a:endParaRPr lang="en-US" altLang="ko-KR" dirty="0"/>
          </a:p>
          <a:p>
            <a:pPr>
              <a:defRPr sz="2400" b="1">
                <a:solidFill>
                  <a:srgbClr val="FFFFFF"/>
                </a:solidFill>
                <a:latin typeface="나눔고딕"/>
              </a:defRPr>
            </a:pPr>
            <a:r>
              <a:rPr dirty="0" err="1"/>
              <a:t>게다가</a:t>
            </a:r>
            <a:r>
              <a:rPr dirty="0"/>
              <a:t> </a:t>
            </a:r>
            <a:r>
              <a:rPr dirty="0" err="1"/>
              <a:t>그는</a:t>
            </a:r>
            <a:r>
              <a:rPr dirty="0"/>
              <a:t> </a:t>
            </a:r>
            <a:r>
              <a:rPr dirty="0" err="1"/>
              <a:t>여로보암의</a:t>
            </a:r>
            <a:r>
              <a:rPr dirty="0"/>
              <a:t> </a:t>
            </a:r>
            <a:r>
              <a:rPr dirty="0" err="1"/>
              <a:t>집안을</a:t>
            </a:r>
            <a:r>
              <a:rPr dirty="0"/>
              <a:t> </a:t>
            </a:r>
            <a:r>
              <a:rPr dirty="0" err="1"/>
              <a:t>멸망시키기까지</a:t>
            </a:r>
            <a:r>
              <a:rPr dirty="0"/>
              <a:t> </a:t>
            </a:r>
            <a:r>
              <a:rPr dirty="0" err="1"/>
              <a:t>했습니다</a:t>
            </a:r>
            <a:r>
              <a:rPr dirty="0"/>
              <a:t>.</a:t>
            </a:r>
          </a:p>
        </p:txBody>
      </p:sp>
      <p:sp>
        <p:nvSpPr>
          <p:cNvPr id="4" name="TextBox 3"/>
          <p:cNvSpPr txBox="1"/>
          <p:nvPr/>
        </p:nvSpPr>
        <p:spPr>
          <a:xfrm>
            <a:off x="402336" y="4663440"/>
            <a:ext cx="11546751" cy="1569660"/>
          </a:xfrm>
          <a:prstGeom prst="rect">
            <a:avLst/>
          </a:prstGeom>
          <a:noFill/>
        </p:spPr>
        <p:txBody>
          <a:bodyPr wrap="none">
            <a:spAutoFit/>
          </a:bodyPr>
          <a:lstStyle/>
          <a:p>
            <a:pPr>
              <a:defRPr sz="2400" b="1">
                <a:solidFill>
                  <a:srgbClr val="FFFFFF"/>
                </a:solidFill>
                <a:latin typeface="나눔고딕"/>
              </a:defRPr>
            </a:pPr>
            <a:r>
              <a:rPr dirty="0"/>
              <a:t>Moreover, the word of the LORD came through the prophet Jehu son of </a:t>
            </a:r>
            <a:r>
              <a:rPr dirty="0" err="1"/>
              <a:t>Hanani</a:t>
            </a:r>
            <a:endParaRPr lang="en-US" altLang="ko-KR" dirty="0"/>
          </a:p>
          <a:p>
            <a:pPr>
              <a:defRPr sz="2400" b="1">
                <a:solidFill>
                  <a:srgbClr val="FFFFFF"/>
                </a:solidFill>
                <a:latin typeface="나눔고딕"/>
              </a:defRPr>
            </a:pPr>
            <a:r>
              <a:rPr dirty="0"/>
              <a:t>to </a:t>
            </a:r>
            <a:r>
              <a:rPr dirty="0" err="1"/>
              <a:t>Baasha</a:t>
            </a:r>
            <a:r>
              <a:rPr dirty="0"/>
              <a:t> and his house, because of all the evil he had done</a:t>
            </a:r>
            <a:endParaRPr lang="en-US" altLang="ko-KR" dirty="0"/>
          </a:p>
          <a:p>
            <a:pPr>
              <a:defRPr sz="2400" b="1">
                <a:solidFill>
                  <a:srgbClr val="FFFFFF"/>
                </a:solidFill>
                <a:latin typeface="나눔고딕"/>
              </a:defRPr>
            </a:pPr>
            <a:r>
              <a:rPr dirty="0"/>
              <a:t>in the eyes of the LORD, provoking him to anger by the things he did,</a:t>
            </a:r>
            <a:endParaRPr lang="en-US" altLang="ko-KR" dirty="0"/>
          </a:p>
          <a:p>
            <a:pPr>
              <a:defRPr sz="2400" b="1">
                <a:solidFill>
                  <a:srgbClr val="FFFFFF"/>
                </a:solidFill>
                <a:latin typeface="나눔고딕"/>
              </a:defRPr>
            </a:pPr>
            <a:r>
              <a:rPr dirty="0"/>
              <a:t>and becoming like the house of Jeroboam -- and also because he destroyed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8837676" cy="1200329"/>
          </a:xfrm>
          <a:prstGeom prst="rect">
            <a:avLst/>
          </a:prstGeom>
          <a:noFill/>
        </p:spPr>
        <p:txBody>
          <a:bodyPr wrap="none">
            <a:spAutoFit/>
          </a:bodyPr>
          <a:lstStyle/>
          <a:p>
            <a:pPr>
              <a:defRPr sz="2400" b="1">
                <a:solidFill>
                  <a:srgbClr val="FFFFFF"/>
                </a:solidFill>
                <a:latin typeface="나눔고딕"/>
              </a:defRPr>
            </a:pPr>
            <a:r>
              <a:rPr dirty="0"/>
              <a:t>8</a:t>
            </a:r>
            <a:br>
              <a:rPr dirty="0"/>
            </a:br>
            <a:r>
              <a:rPr dirty="0" err="1"/>
              <a:t>유다의</a:t>
            </a:r>
            <a:r>
              <a:rPr dirty="0"/>
              <a:t> </a:t>
            </a:r>
            <a:r>
              <a:rPr dirty="0" err="1"/>
              <a:t>아사</a:t>
            </a:r>
            <a:r>
              <a:rPr dirty="0"/>
              <a:t> 왕 26년에 </a:t>
            </a:r>
            <a:r>
              <a:rPr dirty="0" err="1"/>
              <a:t>바아사의</a:t>
            </a:r>
            <a:r>
              <a:rPr dirty="0"/>
              <a:t> </a:t>
            </a:r>
            <a:r>
              <a:rPr dirty="0" err="1"/>
              <a:t>아들</a:t>
            </a:r>
            <a:r>
              <a:rPr dirty="0"/>
              <a:t> </a:t>
            </a:r>
            <a:r>
              <a:rPr dirty="0" err="1"/>
              <a:t>엘라가</a:t>
            </a:r>
            <a:r>
              <a:rPr dirty="0"/>
              <a:t> </a:t>
            </a:r>
            <a:r>
              <a:rPr dirty="0" err="1"/>
              <a:t>이스라엘의</a:t>
            </a:r>
            <a:r>
              <a:rPr dirty="0"/>
              <a:t> </a:t>
            </a:r>
            <a:r>
              <a:rPr dirty="0" err="1"/>
              <a:t>왕이</a:t>
            </a:r>
            <a:r>
              <a:rPr dirty="0"/>
              <a:t> </a:t>
            </a:r>
            <a:r>
              <a:rPr dirty="0" err="1"/>
              <a:t>됐고</a:t>
            </a:r>
            <a:endParaRPr lang="en-US" altLang="ko-KR" dirty="0"/>
          </a:p>
          <a:p>
            <a:pPr>
              <a:defRPr sz="2400" b="1">
                <a:solidFill>
                  <a:srgbClr val="FFFFFF"/>
                </a:solidFill>
                <a:latin typeface="나눔고딕"/>
              </a:defRPr>
            </a:pPr>
            <a:r>
              <a:rPr dirty="0" err="1"/>
              <a:t>디르사에서</a:t>
            </a:r>
            <a:r>
              <a:rPr dirty="0"/>
              <a:t> 2년 </a:t>
            </a:r>
            <a:r>
              <a:rPr dirty="0" err="1"/>
              <a:t>동안</a:t>
            </a:r>
            <a:r>
              <a:rPr dirty="0"/>
              <a:t> </a:t>
            </a:r>
            <a:r>
              <a:rPr dirty="0" err="1"/>
              <a:t>다스렸습니다</a:t>
            </a:r>
            <a:r>
              <a:rPr dirty="0"/>
              <a:t>.</a:t>
            </a:r>
          </a:p>
        </p:txBody>
      </p:sp>
      <p:sp>
        <p:nvSpPr>
          <p:cNvPr id="4" name="TextBox 3"/>
          <p:cNvSpPr txBox="1"/>
          <p:nvPr/>
        </p:nvSpPr>
        <p:spPr>
          <a:xfrm>
            <a:off x="402336" y="4663440"/>
            <a:ext cx="11117146" cy="830997"/>
          </a:xfrm>
          <a:prstGeom prst="rect">
            <a:avLst/>
          </a:prstGeom>
          <a:noFill/>
        </p:spPr>
        <p:txBody>
          <a:bodyPr wrap="none">
            <a:spAutoFit/>
          </a:bodyPr>
          <a:lstStyle/>
          <a:p>
            <a:pPr>
              <a:defRPr sz="2400" b="1">
                <a:solidFill>
                  <a:srgbClr val="FFFFFF"/>
                </a:solidFill>
                <a:latin typeface="나눔고딕"/>
              </a:defRPr>
            </a:pPr>
            <a:r>
              <a:rPr dirty="0"/>
              <a:t>In the twenty-sixth year of Asa king of Judah,</a:t>
            </a:r>
            <a:endParaRPr lang="en-US" altLang="ko-KR" dirty="0"/>
          </a:p>
          <a:p>
            <a:pPr>
              <a:defRPr sz="2400" b="1">
                <a:solidFill>
                  <a:srgbClr val="FFFFFF"/>
                </a:solidFill>
                <a:latin typeface="나눔고딕"/>
              </a:defRPr>
            </a:pPr>
            <a:r>
              <a:rPr dirty="0" err="1"/>
              <a:t>Elah</a:t>
            </a:r>
            <a:r>
              <a:rPr dirty="0"/>
              <a:t> son of </a:t>
            </a:r>
            <a:r>
              <a:rPr dirty="0" err="1"/>
              <a:t>Baasha</a:t>
            </a:r>
            <a:r>
              <a:rPr dirty="0"/>
              <a:t> became king of Israel, and he reigned in Tirzah two years.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열왕기상 1 Kings | 16장</a:t>
            </a:r>
          </a:p>
        </p:txBody>
      </p:sp>
      <p:sp>
        <p:nvSpPr>
          <p:cNvPr id="3" name="TextBox 2"/>
          <p:cNvSpPr txBox="1"/>
          <p:nvPr/>
        </p:nvSpPr>
        <p:spPr>
          <a:xfrm>
            <a:off x="402336" y="2194560"/>
            <a:ext cx="10748455" cy="1200329"/>
          </a:xfrm>
          <a:prstGeom prst="rect">
            <a:avLst/>
          </a:prstGeom>
          <a:noFill/>
        </p:spPr>
        <p:txBody>
          <a:bodyPr wrap="none">
            <a:spAutoFit/>
          </a:bodyPr>
          <a:lstStyle/>
          <a:p>
            <a:pPr>
              <a:defRPr sz="2400" b="1">
                <a:solidFill>
                  <a:srgbClr val="FFFFFF"/>
                </a:solidFill>
                <a:latin typeface="나눔고딕"/>
              </a:defRPr>
            </a:pPr>
            <a:r>
              <a:rPr dirty="0"/>
              <a:t>9</a:t>
            </a:r>
            <a:br>
              <a:rPr dirty="0"/>
            </a:br>
            <a:r>
              <a:rPr dirty="0" err="1"/>
              <a:t>엘라가</a:t>
            </a:r>
            <a:r>
              <a:rPr dirty="0"/>
              <a:t> </a:t>
            </a:r>
            <a:r>
              <a:rPr dirty="0" err="1"/>
              <a:t>디르사에</a:t>
            </a:r>
            <a:r>
              <a:rPr dirty="0"/>
              <a:t> </a:t>
            </a:r>
            <a:r>
              <a:rPr dirty="0" err="1"/>
              <a:t>있는</a:t>
            </a:r>
            <a:r>
              <a:rPr dirty="0"/>
              <a:t> </a:t>
            </a:r>
            <a:r>
              <a:rPr dirty="0" err="1"/>
              <a:t>왕궁</a:t>
            </a:r>
            <a:r>
              <a:rPr dirty="0"/>
              <a:t> </a:t>
            </a:r>
            <a:r>
              <a:rPr dirty="0" err="1"/>
              <a:t>관리인</a:t>
            </a:r>
            <a:r>
              <a:rPr dirty="0"/>
              <a:t> </a:t>
            </a:r>
            <a:r>
              <a:rPr dirty="0" err="1"/>
              <a:t>아르사의</a:t>
            </a:r>
            <a:r>
              <a:rPr dirty="0"/>
              <a:t> </a:t>
            </a:r>
            <a:r>
              <a:rPr dirty="0" err="1"/>
              <a:t>집에서</a:t>
            </a:r>
            <a:r>
              <a:rPr dirty="0"/>
              <a:t> </a:t>
            </a:r>
            <a:r>
              <a:rPr dirty="0" err="1"/>
              <a:t>술에</a:t>
            </a:r>
            <a:r>
              <a:rPr dirty="0"/>
              <a:t> </a:t>
            </a:r>
            <a:r>
              <a:rPr dirty="0" err="1"/>
              <a:t>취해</a:t>
            </a:r>
            <a:r>
              <a:rPr dirty="0"/>
              <a:t> </a:t>
            </a:r>
            <a:r>
              <a:rPr dirty="0" err="1"/>
              <a:t>있었는데</a:t>
            </a:r>
            <a:endParaRPr lang="en-US" altLang="ko-KR" dirty="0"/>
          </a:p>
          <a:p>
            <a:pPr>
              <a:defRPr sz="2400" b="1">
                <a:solidFill>
                  <a:srgbClr val="FFFFFF"/>
                </a:solidFill>
                <a:latin typeface="나눔고딕"/>
              </a:defRPr>
            </a:pPr>
            <a:r>
              <a:rPr dirty="0" err="1"/>
              <a:t>왕의</a:t>
            </a:r>
            <a:r>
              <a:rPr dirty="0"/>
              <a:t> </a:t>
            </a:r>
            <a:r>
              <a:rPr dirty="0" err="1"/>
              <a:t>전차의</a:t>
            </a:r>
            <a:r>
              <a:rPr dirty="0"/>
              <a:t> 2분의 1을 </a:t>
            </a:r>
            <a:r>
              <a:rPr dirty="0" err="1"/>
              <a:t>관리하는</a:t>
            </a:r>
            <a:r>
              <a:rPr dirty="0"/>
              <a:t> </a:t>
            </a:r>
            <a:r>
              <a:rPr dirty="0" err="1"/>
              <a:t>엘라의</a:t>
            </a:r>
            <a:r>
              <a:rPr dirty="0"/>
              <a:t> </a:t>
            </a:r>
            <a:r>
              <a:rPr dirty="0" err="1"/>
              <a:t>신하</a:t>
            </a:r>
            <a:r>
              <a:rPr dirty="0"/>
              <a:t> </a:t>
            </a:r>
            <a:r>
              <a:rPr dirty="0" err="1"/>
              <a:t>장관</a:t>
            </a:r>
            <a:r>
              <a:rPr dirty="0"/>
              <a:t> </a:t>
            </a:r>
            <a:r>
              <a:rPr dirty="0" err="1"/>
              <a:t>시므리가</a:t>
            </a:r>
            <a:r>
              <a:rPr dirty="0"/>
              <a:t> </a:t>
            </a:r>
            <a:r>
              <a:rPr dirty="0" err="1"/>
              <a:t>반란을</a:t>
            </a:r>
            <a:r>
              <a:rPr dirty="0"/>
              <a:t> </a:t>
            </a:r>
            <a:r>
              <a:rPr dirty="0" err="1"/>
              <a:t>일으켰습니다</a:t>
            </a:r>
            <a:r>
              <a:rPr dirty="0"/>
              <a:t>.</a:t>
            </a:r>
          </a:p>
        </p:txBody>
      </p:sp>
      <p:sp>
        <p:nvSpPr>
          <p:cNvPr id="4" name="TextBox 3"/>
          <p:cNvSpPr txBox="1"/>
          <p:nvPr/>
        </p:nvSpPr>
        <p:spPr>
          <a:xfrm>
            <a:off x="402336" y="4663440"/>
            <a:ext cx="11166840" cy="1200329"/>
          </a:xfrm>
          <a:prstGeom prst="rect">
            <a:avLst/>
          </a:prstGeom>
          <a:noFill/>
        </p:spPr>
        <p:txBody>
          <a:bodyPr wrap="none">
            <a:spAutoFit/>
          </a:bodyPr>
          <a:lstStyle/>
          <a:p>
            <a:pPr>
              <a:defRPr sz="2400" b="1">
                <a:solidFill>
                  <a:srgbClr val="FFFFFF"/>
                </a:solidFill>
                <a:latin typeface="나눔고딕"/>
              </a:defRPr>
            </a:pPr>
            <a:r>
              <a:rPr dirty="0" err="1"/>
              <a:t>Zimri</a:t>
            </a:r>
            <a:r>
              <a:rPr dirty="0"/>
              <a:t>, one of his officials, who had command of half his chariots,</a:t>
            </a:r>
            <a:endParaRPr lang="en-US" altLang="ko-KR" dirty="0"/>
          </a:p>
          <a:p>
            <a:pPr>
              <a:defRPr sz="2400" b="1">
                <a:solidFill>
                  <a:srgbClr val="FFFFFF"/>
                </a:solidFill>
                <a:latin typeface="나눔고딕"/>
              </a:defRPr>
            </a:pPr>
            <a:r>
              <a:rPr dirty="0"/>
              <a:t>plotted against him. </a:t>
            </a:r>
            <a:r>
              <a:rPr dirty="0" err="1"/>
              <a:t>Elah</a:t>
            </a:r>
            <a:r>
              <a:rPr dirty="0"/>
              <a:t> was in Tirzah at the time,</a:t>
            </a:r>
            <a:endParaRPr lang="en-US" altLang="ko-KR" dirty="0"/>
          </a:p>
          <a:p>
            <a:pPr>
              <a:defRPr sz="2400" b="1">
                <a:solidFill>
                  <a:srgbClr val="FFFFFF"/>
                </a:solidFill>
                <a:latin typeface="나눔고딕"/>
              </a:defRPr>
            </a:pPr>
            <a:r>
              <a:rPr dirty="0"/>
              <a:t>getting drunk in the home of </a:t>
            </a:r>
            <a:r>
              <a:rPr dirty="0" err="1"/>
              <a:t>Arza</a:t>
            </a:r>
            <a:r>
              <a:rPr dirty="0"/>
              <a:t>, the man in charge of the palace at Tirzah.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1966</Words>
  <Application>Microsoft Office PowerPoint</Application>
  <PresentationFormat>와이드스크린</PresentationFormat>
  <Paragraphs>145</Paragraphs>
  <Slides>34</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34</vt:i4>
      </vt:variant>
    </vt:vector>
  </HeadingPairs>
  <TitlesOfParts>
    <vt:vector size="38" baseType="lpstr">
      <vt:lpstr>나눔고딕</vt:lpstr>
      <vt:lpstr>맑은 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송현호</cp:lastModifiedBy>
  <cp:revision>130</cp:revision>
  <dcterms:created xsi:type="dcterms:W3CDTF">2019-02-17T10:11:46Z</dcterms:created>
  <dcterms:modified xsi:type="dcterms:W3CDTF">2023-09-02T16:27:52Z</dcterms:modified>
</cp:coreProperties>
</file>