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62" d="100"/>
          <a:sy n="62" d="100"/>
        </p:scale>
        <p:origin x="86" y="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2023-09-03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2023-09-03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길르앗에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디셉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아합에게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계심을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앞으로</a:t>
            </a:r>
            <a:r>
              <a:rPr dirty="0"/>
              <a:t> 몇 년 </a:t>
            </a:r>
            <a:r>
              <a:rPr dirty="0" err="1"/>
              <a:t>동안</a:t>
            </a:r>
            <a:r>
              <a:rPr dirty="0"/>
              <a:t> 내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없으면</a:t>
            </a:r>
            <a:r>
              <a:rPr dirty="0"/>
              <a:t> </a:t>
            </a:r>
            <a:r>
              <a:rPr dirty="0" err="1"/>
              <a:t>이슬도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비도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0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Elijah the </a:t>
            </a:r>
            <a:r>
              <a:rPr dirty="0" err="1"/>
              <a:t>Tishbite</a:t>
            </a:r>
            <a:r>
              <a:rPr dirty="0"/>
              <a:t>, from </a:t>
            </a:r>
            <a:r>
              <a:rPr dirty="0" err="1"/>
              <a:t>Tishbe</a:t>
            </a:r>
            <a:r>
              <a:rPr dirty="0"/>
              <a:t> in Gilead, said to Ahab,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the LORD, the God of Israel, lives, whom I serve,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neither dew nor rain in the next few years except at my word."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엘리야는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사르밧으로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성문에</a:t>
            </a:r>
            <a:r>
              <a:rPr dirty="0"/>
              <a:t> </a:t>
            </a:r>
            <a:r>
              <a:rPr dirty="0" err="1"/>
              <a:t>다다르자</a:t>
            </a:r>
            <a:r>
              <a:rPr dirty="0"/>
              <a:t> </a:t>
            </a:r>
            <a:r>
              <a:rPr dirty="0" err="1"/>
              <a:t>과연</a:t>
            </a:r>
            <a:r>
              <a:rPr dirty="0"/>
              <a:t> 한 </a:t>
            </a:r>
            <a:r>
              <a:rPr dirty="0" err="1"/>
              <a:t>과부가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나뭇가지들을</a:t>
            </a:r>
            <a:r>
              <a:rPr dirty="0"/>
              <a:t> </a:t>
            </a:r>
            <a:r>
              <a:rPr dirty="0" err="1"/>
              <a:t>줍고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엘리야가</a:t>
            </a:r>
            <a:r>
              <a:rPr dirty="0"/>
              <a:t> 그 </a:t>
            </a:r>
            <a:r>
              <a:rPr dirty="0" err="1"/>
              <a:t>여인을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축이게</a:t>
            </a:r>
            <a:r>
              <a:rPr dirty="0"/>
              <a:t> </a:t>
            </a:r>
            <a:r>
              <a:rPr dirty="0" err="1"/>
              <a:t>그릇에</a:t>
            </a:r>
            <a:r>
              <a:rPr dirty="0"/>
              <a:t> 물 좀 </a:t>
            </a:r>
            <a:r>
              <a:rPr dirty="0" err="1"/>
              <a:t>떠다</a:t>
            </a:r>
            <a:r>
              <a:rPr dirty="0"/>
              <a:t> </a:t>
            </a:r>
            <a:r>
              <a:rPr dirty="0" err="1"/>
              <a:t>주시오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68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went to Zarephath. When he came to the town gate,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widow was there gathering sticks.</a:t>
            </a:r>
            <a:r>
              <a:rPr lang="en-US" altLang="ko-KR" dirty="0"/>
              <a:t> </a:t>
            </a:r>
            <a:r>
              <a:rPr dirty="0"/>
              <a:t>He called to her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"Would you bring me a little water in a jar so I may have a drink?"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56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과부가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가지러</a:t>
            </a:r>
            <a:r>
              <a:rPr dirty="0"/>
              <a:t> </a:t>
            </a:r>
            <a:r>
              <a:rPr dirty="0" err="1"/>
              <a:t>가려고</a:t>
            </a:r>
            <a:r>
              <a:rPr dirty="0"/>
              <a:t> 할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빵도</a:t>
            </a:r>
            <a:r>
              <a:rPr dirty="0"/>
              <a:t> 좀 </a:t>
            </a:r>
            <a:r>
              <a:rPr dirty="0" err="1"/>
              <a:t>주시오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95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she was going to get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called, "And bring me, please, a piece of bread."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108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계심을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빵은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통에</a:t>
            </a:r>
            <a:r>
              <a:rPr dirty="0"/>
              <a:t> </a:t>
            </a:r>
            <a:r>
              <a:rPr dirty="0" err="1"/>
              <a:t>밀가루</a:t>
            </a:r>
            <a:r>
              <a:rPr dirty="0"/>
              <a:t> 한 </a:t>
            </a:r>
            <a:r>
              <a:rPr dirty="0" err="1"/>
              <a:t>줌과</a:t>
            </a:r>
            <a:r>
              <a:rPr dirty="0"/>
              <a:t> </a:t>
            </a:r>
            <a:r>
              <a:rPr dirty="0" err="1"/>
              <a:t>병에</a:t>
            </a:r>
            <a:r>
              <a:rPr dirty="0"/>
              <a:t> </a:t>
            </a:r>
            <a:r>
              <a:rPr dirty="0" err="1"/>
              <a:t>기름이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나뭇가지를</a:t>
            </a:r>
            <a:r>
              <a:rPr dirty="0"/>
              <a:t> </a:t>
            </a:r>
            <a:r>
              <a:rPr dirty="0" err="1"/>
              <a:t>주워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저와</a:t>
            </a:r>
            <a:r>
              <a:rPr dirty="0"/>
              <a:t> 제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위해</a:t>
            </a:r>
            <a:r>
              <a:rPr lang="en-US" altLang="ko-KR"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먹고는</a:t>
            </a:r>
            <a:r>
              <a:rPr lang="en-US" altLang="ko-KR"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생각이었습니다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63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surely as the LORD your God lives," she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don't have any bread -- only a handful of flour in a jar and a little oil in a jug.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gathering a few sticks to take home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a meal for myself and my son,</a:t>
            </a:r>
            <a:r>
              <a:rPr lang="en-US" altLang="ko-KR" dirty="0"/>
              <a:t> </a:t>
            </a:r>
            <a:r>
              <a:rPr dirty="0"/>
              <a:t>that we may eat it -- and die."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마시오</a:t>
            </a:r>
            <a:r>
              <a:rPr dirty="0"/>
              <a:t>.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하되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조그만</a:t>
            </a:r>
            <a:r>
              <a:rPr dirty="0"/>
              <a:t> 빵 한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구워</a:t>
            </a:r>
            <a:r>
              <a:rPr dirty="0"/>
              <a:t> </a:t>
            </a:r>
            <a:r>
              <a:rPr dirty="0" err="1"/>
              <a:t>주시오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만드시오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Elijah said to her, "Don't be afraid.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home and do as you have said.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first make a small cake of bread for me from what you have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 it to me, and then make something for yourself and your son.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53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‘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내리는</a:t>
            </a:r>
            <a:r>
              <a:rPr dirty="0"/>
              <a:t> </a:t>
            </a:r>
            <a:r>
              <a:rPr dirty="0" err="1"/>
              <a:t>그날까지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통 </a:t>
            </a:r>
            <a:r>
              <a:rPr dirty="0" err="1"/>
              <a:t>안의</a:t>
            </a:r>
            <a:r>
              <a:rPr dirty="0"/>
              <a:t> </a:t>
            </a:r>
            <a:r>
              <a:rPr dirty="0" err="1"/>
              <a:t>밀가루가</a:t>
            </a:r>
            <a:r>
              <a:rPr dirty="0"/>
              <a:t> </a:t>
            </a:r>
            <a:r>
              <a:rPr dirty="0" err="1"/>
              <a:t>떨어지지</a:t>
            </a:r>
            <a:r>
              <a:rPr dirty="0"/>
              <a:t> </a:t>
            </a:r>
            <a:r>
              <a:rPr dirty="0" err="1"/>
              <a:t>않겠고</a:t>
            </a:r>
            <a:r>
              <a:rPr dirty="0"/>
              <a:t> 병 </a:t>
            </a:r>
            <a:r>
              <a:rPr dirty="0" err="1"/>
              <a:t>안의</a:t>
            </a:r>
            <a:r>
              <a:rPr dirty="0"/>
              <a:t> </a:t>
            </a:r>
            <a:r>
              <a:rPr dirty="0" err="1"/>
              <a:t>기름이</a:t>
            </a:r>
            <a:r>
              <a:rPr dirty="0"/>
              <a:t> </a:t>
            </a:r>
            <a:r>
              <a:rPr dirty="0" err="1"/>
              <a:t>마르지</a:t>
            </a:r>
            <a:r>
              <a:rPr dirty="0"/>
              <a:t> </a:t>
            </a:r>
            <a:r>
              <a:rPr dirty="0" err="1"/>
              <a:t>않으리라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말씀하셨소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57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LORD, the God of Israel, says: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jar of flour will not be used up and the jug of oil will not run dry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day the LORD gives rain on the land.'"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과부는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그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엘리야와</a:t>
            </a:r>
            <a:r>
              <a:rPr dirty="0"/>
              <a:t> 그 </a:t>
            </a:r>
            <a:r>
              <a:rPr dirty="0" err="1"/>
              <a:t>식구가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먹었는데도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49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went away and did as Elijah had told 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there was food every day for Elijah and for the woman and her family.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통 </a:t>
            </a:r>
            <a:r>
              <a:rPr dirty="0" err="1"/>
              <a:t>안의</a:t>
            </a:r>
            <a:r>
              <a:rPr dirty="0"/>
              <a:t> </a:t>
            </a:r>
            <a:r>
              <a:rPr dirty="0" err="1"/>
              <a:t>밀가루가</a:t>
            </a:r>
            <a:r>
              <a:rPr dirty="0"/>
              <a:t> </a:t>
            </a:r>
            <a:r>
              <a:rPr dirty="0" err="1"/>
              <a:t>떨어지지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병 </a:t>
            </a:r>
            <a:r>
              <a:rPr dirty="0" err="1"/>
              <a:t>안의</a:t>
            </a:r>
            <a:r>
              <a:rPr dirty="0"/>
              <a:t> </a:t>
            </a:r>
            <a:r>
              <a:rPr dirty="0" err="1"/>
              <a:t>기름이</a:t>
            </a:r>
            <a:r>
              <a:rPr dirty="0"/>
              <a:t> </a:t>
            </a:r>
            <a:r>
              <a:rPr dirty="0" err="1"/>
              <a:t>마르지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엘리야를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된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51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jar of flour was not used up and the jug of oil did not run dry,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keeping with the word of the LORD spoken by Elijah.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얼마</a:t>
            </a:r>
            <a:r>
              <a:rPr dirty="0"/>
              <a:t> 후 이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주인인</a:t>
            </a:r>
            <a:r>
              <a:rPr dirty="0"/>
              <a:t> </a:t>
            </a:r>
            <a:r>
              <a:rPr dirty="0" err="1"/>
              <a:t>사르밧</a:t>
            </a:r>
            <a:r>
              <a:rPr dirty="0"/>
              <a:t> </a:t>
            </a:r>
            <a:r>
              <a:rPr dirty="0" err="1"/>
              <a:t>과부의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병들었습니다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병세가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</a:t>
            </a:r>
            <a:r>
              <a:rPr dirty="0" err="1"/>
              <a:t>심해지더니</a:t>
            </a:r>
            <a:r>
              <a:rPr dirty="0"/>
              <a:t> </a:t>
            </a:r>
            <a:r>
              <a:rPr dirty="0" err="1"/>
              <a:t>마침내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거두고</a:t>
            </a:r>
            <a:r>
              <a:rPr dirty="0"/>
              <a:t> </a:t>
            </a:r>
            <a:r>
              <a:rPr dirty="0" err="1"/>
              <a:t>말았습니다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89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time later the son of the woman who owned the house became ill.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grew worse and worse, and finally stopped breathing.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758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사르밧의</a:t>
            </a:r>
            <a:r>
              <a:rPr dirty="0"/>
              <a:t> </a:t>
            </a:r>
            <a:r>
              <a:rPr dirty="0" err="1"/>
              <a:t>과부가</a:t>
            </a:r>
            <a:r>
              <a:rPr dirty="0"/>
              <a:t> </a:t>
            </a:r>
            <a:r>
              <a:rPr dirty="0" err="1"/>
              <a:t>엘리야에게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있다고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내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생각나게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내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43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said to Elijah, "What do you have against me, man of God?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you come to remind me of my sin and kill my son?"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데려오시오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엘리야는</a:t>
            </a:r>
            <a:r>
              <a:rPr dirty="0"/>
              <a:t> </a:t>
            </a:r>
            <a:r>
              <a:rPr dirty="0" err="1"/>
              <a:t>과부의</a:t>
            </a:r>
            <a:r>
              <a:rPr dirty="0"/>
              <a:t> </a:t>
            </a:r>
            <a:r>
              <a:rPr dirty="0" err="1"/>
              <a:t>팔에서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받아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지내고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위층</a:t>
            </a:r>
            <a:r>
              <a:rPr dirty="0"/>
              <a:t> </a:t>
            </a:r>
            <a:r>
              <a:rPr dirty="0" err="1"/>
              <a:t>방으로</a:t>
            </a:r>
            <a:r>
              <a:rPr dirty="0"/>
              <a:t> </a:t>
            </a:r>
            <a:r>
              <a:rPr dirty="0" err="1"/>
              <a:t>올라가서</a:t>
            </a:r>
            <a:r>
              <a:rPr lang="en-US" altLang="ko-KR"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침대에</a:t>
            </a:r>
            <a:r>
              <a:rPr dirty="0"/>
              <a:t> </a:t>
            </a:r>
            <a:r>
              <a:rPr dirty="0" err="1"/>
              <a:t>눕혔습니다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41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me your son," Elijah replied. He took him from her arms,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carried him to the upper room where he was staying, and laid him on his bed.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엘리야에게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Elijah: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5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 “내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어찌하여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머무는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이 </a:t>
            </a:r>
            <a:r>
              <a:rPr dirty="0" err="1"/>
              <a:t>과부에게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그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하셨습니까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57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cried out to the LORD, "O LORD my God,</a:t>
            </a:r>
            <a:r>
              <a:rPr lang="en-US" altLang="ko-KR" dirty="0"/>
              <a:t> </a:t>
            </a:r>
            <a:r>
              <a:rPr dirty="0"/>
              <a:t>have you brought tragedy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upon this widow I am staying with,</a:t>
            </a:r>
            <a:r>
              <a:rPr lang="en-US" altLang="ko-KR" dirty="0"/>
              <a:t> </a:t>
            </a:r>
            <a:r>
              <a:rPr dirty="0"/>
              <a:t>by causing her son to die?"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69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쭉 </a:t>
            </a:r>
            <a:r>
              <a:rPr dirty="0" err="1"/>
              <a:t>펴서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그 </a:t>
            </a:r>
            <a:r>
              <a:rPr dirty="0" err="1"/>
              <a:t>아이의</a:t>
            </a:r>
            <a:r>
              <a:rPr dirty="0"/>
              <a:t> 몸 </a:t>
            </a:r>
            <a:r>
              <a:rPr dirty="0" err="1"/>
              <a:t>위에</a:t>
            </a:r>
            <a:r>
              <a:rPr dirty="0"/>
              <a:t> 세 번 </a:t>
            </a:r>
            <a:r>
              <a:rPr dirty="0" err="1"/>
              <a:t>엎드리고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 “오 내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기도하오니</a:t>
            </a:r>
            <a:r>
              <a:rPr dirty="0"/>
              <a:t> 이 </a:t>
            </a:r>
            <a:r>
              <a:rPr dirty="0" err="1"/>
              <a:t>아이의</a:t>
            </a:r>
            <a:r>
              <a:rPr dirty="0"/>
              <a:t> </a:t>
            </a:r>
            <a:r>
              <a:rPr dirty="0" err="1"/>
              <a:t>혼이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66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stretched himself out on the boy three times and cried to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LORD my God, let this boy's life return to him!"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엘리야의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들어주셨습니다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아이의</a:t>
            </a:r>
            <a:r>
              <a:rPr dirty="0"/>
              <a:t> </a:t>
            </a:r>
            <a:r>
              <a:rPr dirty="0" err="1"/>
              <a:t>혼이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살아난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49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heard Elijah's cry,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boy's life returned to him, and he lived.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8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엘리야가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안고</a:t>
            </a:r>
            <a:r>
              <a:rPr dirty="0"/>
              <a:t> 그 집 </a:t>
            </a:r>
            <a:r>
              <a:rPr dirty="0" err="1"/>
              <a:t>위층</a:t>
            </a:r>
            <a:r>
              <a:rPr dirty="0"/>
              <a:t> </a:t>
            </a:r>
            <a:r>
              <a:rPr dirty="0" err="1"/>
              <a:t>방에서</a:t>
            </a:r>
            <a:r>
              <a:rPr dirty="0"/>
              <a:t>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내려가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아이를</a:t>
            </a:r>
            <a:r>
              <a:rPr dirty="0"/>
              <a:t> 그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주며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보시오</a:t>
            </a:r>
            <a:r>
              <a:rPr dirty="0"/>
              <a:t>.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살았소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95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Elijah picked up the child and carried him down from the room into the house.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him to his mother and said, "Look, your son is alive!"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37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엘리야에게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것과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진실임을</a:t>
            </a:r>
            <a:r>
              <a:rPr dirty="0"/>
              <a:t> </a:t>
            </a:r>
            <a:r>
              <a:rPr dirty="0" err="1"/>
              <a:t>알겠습니다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13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woman said to Elijah, "Now I know that you are a man of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the word of the LORD from your mouth is the truth."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여기를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요단</a:t>
            </a:r>
            <a:r>
              <a:rPr dirty="0"/>
              <a:t> 강 앞 </a:t>
            </a:r>
            <a:r>
              <a:rPr dirty="0" err="1"/>
              <a:t>그릿</a:t>
            </a:r>
            <a:r>
              <a:rPr dirty="0"/>
              <a:t> </a:t>
            </a:r>
            <a:r>
              <a:rPr dirty="0" err="1"/>
              <a:t>시냇가에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지내어라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823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"Leave here, turn eastward</a:t>
            </a:r>
            <a:r>
              <a:rPr lang="en-US" altLang="ko-KR" dirty="0"/>
              <a:t> </a:t>
            </a:r>
            <a:r>
              <a:rPr dirty="0"/>
              <a:t>and hide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</a:t>
            </a:r>
            <a:r>
              <a:rPr dirty="0" err="1"/>
              <a:t>Kerith</a:t>
            </a:r>
            <a:r>
              <a:rPr dirty="0"/>
              <a:t> Ravine, east of the Jordan.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그 </a:t>
            </a:r>
            <a:r>
              <a:rPr dirty="0" err="1"/>
              <a:t>시냇물을</a:t>
            </a:r>
            <a:r>
              <a:rPr dirty="0"/>
              <a:t> </a:t>
            </a:r>
            <a:r>
              <a:rPr dirty="0" err="1"/>
              <a:t>마셔라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까마귀들에게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주게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8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drink from the brook,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have ordered the ravens to feed you there."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엘리야는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요단</a:t>
            </a:r>
            <a:r>
              <a:rPr dirty="0"/>
              <a:t> 강 앞 </a:t>
            </a:r>
            <a:r>
              <a:rPr dirty="0" err="1"/>
              <a:t>그릿</a:t>
            </a:r>
            <a:r>
              <a:rPr dirty="0"/>
              <a:t> </a:t>
            </a:r>
            <a:r>
              <a:rPr dirty="0" err="1"/>
              <a:t>시냇가로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지냈습니다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16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did what the LORD had told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to the </a:t>
            </a:r>
            <a:r>
              <a:rPr dirty="0" err="1"/>
              <a:t>Kerith</a:t>
            </a:r>
            <a:r>
              <a:rPr dirty="0"/>
              <a:t> Ravine, east of the Jordan, and stayed there.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까마귀들이</a:t>
            </a:r>
            <a:r>
              <a:rPr dirty="0"/>
              <a:t> </a:t>
            </a:r>
            <a:r>
              <a:rPr dirty="0" err="1"/>
              <a:t>아침저녁으로</a:t>
            </a:r>
            <a:r>
              <a:rPr dirty="0"/>
              <a:t> </a:t>
            </a:r>
            <a:r>
              <a:rPr dirty="0" err="1"/>
              <a:t>엘리야에게</a:t>
            </a:r>
            <a:r>
              <a:rPr dirty="0"/>
              <a:t> </a:t>
            </a:r>
            <a:r>
              <a:rPr dirty="0" err="1"/>
              <a:t>빵과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날라다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엘리야는</a:t>
            </a:r>
            <a:r>
              <a:rPr dirty="0"/>
              <a:t> </a:t>
            </a:r>
            <a:r>
              <a:rPr dirty="0" err="1"/>
              <a:t>그곳의</a:t>
            </a:r>
            <a:r>
              <a:rPr dirty="0"/>
              <a:t> </a:t>
            </a:r>
            <a:r>
              <a:rPr dirty="0" err="1"/>
              <a:t>시냇물을</a:t>
            </a:r>
            <a:r>
              <a:rPr dirty="0"/>
              <a:t> </a:t>
            </a:r>
            <a:r>
              <a:rPr dirty="0" err="1"/>
              <a:t>마셨습니다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0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ravens brought him bread and meat in the morning and bread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meat in the evening, and he drank from the brook.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얼마</a:t>
            </a:r>
            <a:r>
              <a:rPr dirty="0"/>
              <a:t> 뒤 </a:t>
            </a:r>
            <a:r>
              <a:rPr dirty="0" err="1"/>
              <a:t>시냇물이</a:t>
            </a:r>
            <a:r>
              <a:rPr dirty="0"/>
              <a:t> 다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3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time later the brook dried up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there had been no rain in the land.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그러자 여호와께서 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him: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열왕기상 1 Kings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시돈의</a:t>
            </a:r>
            <a:r>
              <a:rPr dirty="0"/>
              <a:t> </a:t>
            </a:r>
            <a:r>
              <a:rPr dirty="0" err="1"/>
              <a:t>사르밧으로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지내어라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한 </a:t>
            </a:r>
            <a:r>
              <a:rPr dirty="0" err="1"/>
              <a:t>과부에게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주라고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두었다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2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at once to Zarephath of Sidon and stay there.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commanded a widow in that place to supply you with food."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1401</Words>
  <Application>Microsoft Office PowerPoint</Application>
  <PresentationFormat>와이드스크린</PresentationFormat>
  <Paragraphs>132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송현호</cp:lastModifiedBy>
  <cp:revision>130</cp:revision>
  <dcterms:created xsi:type="dcterms:W3CDTF">2019-02-17T10:11:46Z</dcterms:created>
  <dcterms:modified xsi:type="dcterms:W3CDTF">2023-09-02T16:27:48Z</dcterms:modified>
</cp:coreProperties>
</file>