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62" d="100"/>
          <a:sy n="62" d="100"/>
        </p:scale>
        <p:origin x="86" y="3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2023-09-03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2023-09-03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2023-09-03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2023-09-03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2023-09-03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2023-09-03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2023-09-03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2023-09-03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2023-09-03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2023-09-03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2023-09-03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2023-09-03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2023-09-03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열왕기상 1 Kings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352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시간이</a:t>
            </a:r>
            <a:r>
              <a:rPr dirty="0"/>
              <a:t> </a:t>
            </a:r>
            <a:r>
              <a:rPr dirty="0" err="1"/>
              <a:t>흘러</a:t>
            </a:r>
            <a:r>
              <a:rPr dirty="0"/>
              <a:t> 3년째 </a:t>
            </a:r>
            <a:r>
              <a:rPr dirty="0" err="1"/>
              <a:t>되는</a:t>
            </a:r>
            <a:r>
              <a:rPr dirty="0"/>
              <a:t> </a:t>
            </a:r>
            <a:r>
              <a:rPr dirty="0" err="1"/>
              <a:t>해에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말씀이</a:t>
            </a:r>
            <a:r>
              <a:rPr dirty="0"/>
              <a:t> </a:t>
            </a:r>
            <a:r>
              <a:rPr dirty="0" err="1"/>
              <a:t>엘리야에게</a:t>
            </a:r>
            <a:r>
              <a:rPr dirty="0"/>
              <a:t> </a:t>
            </a:r>
            <a:r>
              <a:rPr dirty="0" err="1"/>
              <a:t>임했습니다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아합을</a:t>
            </a:r>
            <a:r>
              <a:rPr dirty="0"/>
              <a:t> </a:t>
            </a:r>
            <a:r>
              <a:rPr dirty="0" err="1"/>
              <a:t>만나거라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이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비를</a:t>
            </a:r>
            <a:r>
              <a:rPr dirty="0"/>
              <a:t> </a:t>
            </a:r>
            <a:r>
              <a:rPr dirty="0" err="1"/>
              <a:t>내릴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2082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a long time, in the third year, the word of the LORD came to Elijah: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"Go and present yourself to Ahab, and I will send rain on the land."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열왕기상 1 Kings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2833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살아</a:t>
            </a:r>
            <a:r>
              <a:rPr dirty="0"/>
              <a:t> </a:t>
            </a:r>
            <a:r>
              <a:rPr dirty="0" err="1"/>
              <a:t>계심을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맹세하는데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제 </a:t>
            </a:r>
            <a:r>
              <a:rPr dirty="0" err="1"/>
              <a:t>주인이</a:t>
            </a:r>
            <a:r>
              <a:rPr dirty="0"/>
              <a:t> </a:t>
            </a:r>
            <a:r>
              <a:rPr dirty="0" err="1"/>
              <a:t>당신을</a:t>
            </a:r>
            <a:r>
              <a:rPr dirty="0"/>
              <a:t> </a:t>
            </a:r>
            <a:r>
              <a:rPr dirty="0" err="1"/>
              <a:t>찾으려고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나라와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왕국에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보내지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곳이</a:t>
            </a:r>
            <a:r>
              <a:rPr dirty="0"/>
              <a:t> </a:t>
            </a:r>
            <a:r>
              <a:rPr dirty="0" err="1"/>
              <a:t>없었습니다</a:t>
            </a:r>
            <a:r>
              <a:rPr dirty="0"/>
              <a:t>.</a:t>
            </a:r>
            <a:r>
              <a:rPr lang="en-US" altLang="ko-KR" dirty="0"/>
              <a:t> </a:t>
            </a:r>
            <a:r>
              <a:rPr dirty="0" err="1"/>
              <a:t>그리고</a:t>
            </a:r>
            <a:r>
              <a:rPr dirty="0"/>
              <a:t> ‘</a:t>
            </a:r>
            <a:r>
              <a:rPr dirty="0" err="1"/>
              <a:t>엘리야가</a:t>
            </a:r>
            <a:r>
              <a:rPr dirty="0"/>
              <a:t> </a:t>
            </a:r>
            <a:r>
              <a:rPr dirty="0" err="1"/>
              <a:t>여기</a:t>
            </a:r>
            <a:r>
              <a:rPr dirty="0"/>
              <a:t> </a:t>
            </a:r>
            <a:r>
              <a:rPr dirty="0" err="1"/>
              <a:t>없다’라고</a:t>
            </a:r>
            <a:r>
              <a:rPr dirty="0"/>
              <a:t> </a:t>
            </a:r>
            <a:r>
              <a:rPr dirty="0" err="1"/>
              <a:t>하면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나라와</a:t>
            </a:r>
            <a:r>
              <a:rPr dirty="0"/>
              <a:t> </a:t>
            </a:r>
            <a:r>
              <a:rPr dirty="0" err="1"/>
              <a:t>족속에게</a:t>
            </a:r>
            <a:r>
              <a:rPr dirty="0"/>
              <a:t> </a:t>
            </a:r>
            <a:r>
              <a:rPr dirty="0" err="1"/>
              <a:t>당신을</a:t>
            </a:r>
            <a:r>
              <a:rPr dirty="0"/>
              <a:t> </a:t>
            </a:r>
            <a:r>
              <a:rPr dirty="0" err="1"/>
              <a:t>찾지</a:t>
            </a:r>
            <a:r>
              <a:rPr dirty="0"/>
              <a:t> </a:t>
            </a:r>
            <a:r>
              <a:rPr dirty="0" err="1"/>
              <a:t>못했다는</a:t>
            </a:r>
            <a:r>
              <a:rPr dirty="0"/>
              <a:t> </a:t>
            </a:r>
            <a:r>
              <a:rPr dirty="0" err="1"/>
              <a:t>맹세를</a:t>
            </a:r>
            <a:r>
              <a:rPr dirty="0"/>
              <a:t> </a:t>
            </a:r>
            <a:r>
              <a:rPr dirty="0" err="1"/>
              <a:t>하도록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3610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surely as the LORD your God lives, there is not a nation or kingdom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 my master has not sent someone to look for you.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whenever a nation or kingdom claimed you were not there,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made them swear they could not find you.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열왕기상 1 Kings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949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당신께서</a:t>
            </a:r>
            <a:r>
              <a:rPr dirty="0"/>
              <a:t> </a:t>
            </a:r>
            <a:r>
              <a:rPr dirty="0" err="1"/>
              <a:t>저더러</a:t>
            </a:r>
            <a:r>
              <a:rPr dirty="0"/>
              <a:t> </a:t>
            </a:r>
            <a:r>
              <a:rPr dirty="0" err="1"/>
              <a:t>주인에게</a:t>
            </a:r>
            <a:r>
              <a:rPr dirty="0"/>
              <a:t> </a:t>
            </a:r>
            <a:r>
              <a:rPr dirty="0" err="1"/>
              <a:t>가서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엘리야가</a:t>
            </a:r>
            <a:r>
              <a:rPr dirty="0"/>
              <a:t> </a:t>
            </a:r>
            <a:r>
              <a:rPr dirty="0" err="1"/>
              <a:t>여기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’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말하라는</a:t>
            </a:r>
            <a:r>
              <a:rPr dirty="0"/>
              <a:t> </a:t>
            </a:r>
            <a:r>
              <a:rPr dirty="0" err="1"/>
              <a:t>것입니까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616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now you tell me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go to my master and say, `Elijah is here.'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열왕기상 1 Kings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8801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당신을</a:t>
            </a:r>
            <a:r>
              <a:rPr dirty="0"/>
              <a:t> </a:t>
            </a:r>
            <a:r>
              <a:rPr dirty="0" err="1"/>
              <a:t>떠나고</a:t>
            </a:r>
            <a:r>
              <a:rPr dirty="0"/>
              <a:t> </a:t>
            </a:r>
            <a:r>
              <a:rPr dirty="0" err="1"/>
              <a:t>나면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영이</a:t>
            </a:r>
            <a:r>
              <a:rPr dirty="0"/>
              <a:t> </a:t>
            </a:r>
            <a:r>
              <a:rPr dirty="0" err="1"/>
              <a:t>당신을</a:t>
            </a:r>
            <a:r>
              <a:rPr dirty="0"/>
              <a:t> </a:t>
            </a:r>
            <a:r>
              <a:rPr dirty="0" err="1"/>
              <a:t>어디로</a:t>
            </a:r>
            <a:r>
              <a:rPr dirty="0"/>
              <a:t> </a:t>
            </a:r>
            <a:r>
              <a:rPr dirty="0" err="1"/>
              <a:t>데려가실지</a:t>
            </a:r>
            <a:r>
              <a:rPr dirty="0"/>
              <a:t> </a:t>
            </a:r>
            <a:r>
              <a:rPr dirty="0" err="1"/>
              <a:t>모르는데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아합에게</a:t>
            </a:r>
            <a:r>
              <a:rPr dirty="0"/>
              <a:t> </a:t>
            </a:r>
            <a:r>
              <a:rPr dirty="0" err="1"/>
              <a:t>말했다가</a:t>
            </a:r>
            <a:r>
              <a:rPr dirty="0"/>
              <a:t> </a:t>
            </a:r>
            <a:r>
              <a:rPr dirty="0" err="1"/>
              <a:t>아합이</a:t>
            </a:r>
            <a:r>
              <a:rPr dirty="0"/>
              <a:t> </a:t>
            </a:r>
            <a:r>
              <a:rPr dirty="0" err="1"/>
              <a:t>당신을</a:t>
            </a:r>
            <a:r>
              <a:rPr dirty="0"/>
              <a:t> </a:t>
            </a:r>
            <a:r>
              <a:rPr dirty="0" err="1"/>
              <a:t>찾지</a:t>
            </a:r>
            <a:r>
              <a:rPr dirty="0"/>
              <a:t> </a:t>
            </a:r>
            <a:r>
              <a:rPr dirty="0" err="1"/>
              <a:t>못하면</a:t>
            </a:r>
            <a:r>
              <a:rPr dirty="0"/>
              <a:t> </a:t>
            </a:r>
            <a:r>
              <a:rPr dirty="0" err="1"/>
              <a:t>저를</a:t>
            </a:r>
            <a:r>
              <a:rPr dirty="0"/>
              <a:t> </a:t>
            </a:r>
            <a:r>
              <a:rPr dirty="0" err="1"/>
              <a:t>죽일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종인</a:t>
            </a:r>
            <a:r>
              <a:rPr dirty="0"/>
              <a:t> </a:t>
            </a:r>
            <a:r>
              <a:rPr dirty="0" err="1"/>
              <a:t>저는</a:t>
            </a:r>
            <a:r>
              <a:rPr dirty="0"/>
              <a:t> </a:t>
            </a:r>
            <a:r>
              <a:rPr dirty="0" err="1"/>
              <a:t>어려서부터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경외해</a:t>
            </a:r>
            <a:r>
              <a:rPr dirty="0"/>
              <a:t> </a:t>
            </a:r>
            <a:r>
              <a:rPr dirty="0" err="1"/>
              <a:t>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725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don't know where the Spirit of the LORD may carry you when I leave you.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I go and tell Ahab and he doesn't find you, he will kill me.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I your servant have worshiped the LORD since my youth.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열왕기상 1 Kings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2921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/>
              <a:t>내 </a:t>
            </a:r>
            <a:r>
              <a:rPr dirty="0" err="1"/>
              <a:t>주여</a:t>
            </a:r>
            <a:r>
              <a:rPr dirty="0"/>
              <a:t>, </a:t>
            </a:r>
            <a:r>
              <a:rPr dirty="0" err="1"/>
              <a:t>이세벨이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예언자들을</a:t>
            </a:r>
            <a:r>
              <a:rPr dirty="0"/>
              <a:t> </a:t>
            </a:r>
            <a:r>
              <a:rPr dirty="0" err="1"/>
              <a:t>죽일</a:t>
            </a:r>
            <a:r>
              <a:rPr dirty="0"/>
              <a:t> 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했는지</a:t>
            </a:r>
            <a:r>
              <a:rPr dirty="0"/>
              <a:t> </a:t>
            </a:r>
            <a:r>
              <a:rPr dirty="0" err="1"/>
              <a:t>듣지</a:t>
            </a:r>
            <a:r>
              <a:rPr dirty="0"/>
              <a:t> </a:t>
            </a:r>
            <a:r>
              <a:rPr dirty="0" err="1"/>
              <a:t>못하셨습니까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예언자</a:t>
            </a:r>
            <a:r>
              <a:rPr dirty="0"/>
              <a:t> 100명을 50명씩 </a:t>
            </a:r>
            <a:r>
              <a:rPr dirty="0" err="1"/>
              <a:t>동굴에</a:t>
            </a:r>
            <a:r>
              <a:rPr dirty="0"/>
              <a:t> </a:t>
            </a:r>
            <a:r>
              <a:rPr dirty="0" err="1"/>
              <a:t>나눠</a:t>
            </a:r>
            <a:r>
              <a:rPr dirty="0"/>
              <a:t> </a:t>
            </a:r>
            <a:r>
              <a:rPr dirty="0" err="1"/>
              <a:t>숨기고</a:t>
            </a:r>
            <a:r>
              <a:rPr dirty="0"/>
              <a:t> </a:t>
            </a:r>
            <a:r>
              <a:rPr dirty="0" err="1"/>
              <a:t>빵과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먹였습니다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2215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Haven't you heard, my lord,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I did while Jezebel was killing the prophets of the LORD?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hid a hundred of the LORD's prophets in two caves, fifty in each,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supplied them with food and water.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열왕기상 1 Kings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787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저더러</a:t>
            </a:r>
            <a:r>
              <a:rPr dirty="0"/>
              <a:t> 제 </a:t>
            </a:r>
            <a:r>
              <a:rPr dirty="0" err="1"/>
              <a:t>주인에게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‘</a:t>
            </a:r>
            <a:r>
              <a:rPr dirty="0" err="1"/>
              <a:t>엘리야가</a:t>
            </a:r>
            <a:r>
              <a:rPr dirty="0"/>
              <a:t> </a:t>
            </a:r>
            <a:r>
              <a:rPr dirty="0" err="1"/>
              <a:t>여기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’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말하라는</a:t>
            </a:r>
            <a:r>
              <a:rPr dirty="0"/>
              <a:t> </a:t>
            </a:r>
            <a:r>
              <a:rPr dirty="0" err="1"/>
              <a:t>것입니까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저를</a:t>
            </a:r>
            <a:r>
              <a:rPr dirty="0"/>
              <a:t> </a:t>
            </a:r>
            <a:r>
              <a:rPr dirty="0" err="1"/>
              <a:t>죽이고</a:t>
            </a:r>
            <a:r>
              <a:rPr dirty="0"/>
              <a:t> 말 </a:t>
            </a:r>
            <a:r>
              <a:rPr dirty="0" err="1"/>
              <a:t>것입니다</a:t>
            </a:r>
            <a:r>
              <a:rPr dirty="0"/>
              <a:t>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897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now you tell me to go to my master and say,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`Elijah is here.' He will kill me!"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열왕기상 1 Kings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1595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엘리야가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섬기는</a:t>
            </a:r>
            <a:r>
              <a:rPr dirty="0"/>
              <a:t>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살아</a:t>
            </a:r>
            <a:r>
              <a:rPr dirty="0"/>
              <a:t> </a:t>
            </a:r>
            <a:r>
              <a:rPr dirty="0" err="1"/>
              <a:t>계심을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맹세한다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오늘</a:t>
            </a:r>
            <a:r>
              <a:rPr dirty="0"/>
              <a:t> </a:t>
            </a:r>
            <a:r>
              <a:rPr dirty="0" err="1"/>
              <a:t>반드시</a:t>
            </a:r>
            <a:r>
              <a:rPr dirty="0"/>
              <a:t> </a:t>
            </a:r>
            <a:r>
              <a:rPr dirty="0" err="1"/>
              <a:t>아합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나아가겠다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095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Elijah said, "As the LORD Almighty lives, whom I serve,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surely present myself to Ahab today."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열왕기상 1 Kings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812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오바댜는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아합을</a:t>
            </a:r>
            <a:r>
              <a:rPr dirty="0"/>
              <a:t> </a:t>
            </a:r>
            <a:r>
              <a:rPr dirty="0" err="1"/>
              <a:t>만나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아합이</a:t>
            </a:r>
            <a:r>
              <a:rPr dirty="0"/>
              <a:t> </a:t>
            </a:r>
            <a:r>
              <a:rPr dirty="0" err="1"/>
              <a:t>엘리야를</a:t>
            </a:r>
            <a:r>
              <a:rPr dirty="0"/>
              <a:t> </a:t>
            </a:r>
            <a:r>
              <a:rPr dirty="0" err="1"/>
              <a:t>만나러</a:t>
            </a:r>
            <a:r>
              <a:rPr dirty="0"/>
              <a:t> </a:t>
            </a:r>
            <a:r>
              <a:rPr dirty="0" err="1"/>
              <a:t>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896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Obadiah went to meet Ahab and told him,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Ahab went to meet Elijah.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열왕기상 1 Kings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329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아합은</a:t>
            </a:r>
            <a:r>
              <a:rPr dirty="0"/>
              <a:t> </a:t>
            </a:r>
            <a:r>
              <a:rPr dirty="0" err="1"/>
              <a:t>엘리야를</a:t>
            </a:r>
            <a:r>
              <a:rPr dirty="0"/>
              <a:t> </a:t>
            </a:r>
            <a:r>
              <a:rPr dirty="0" err="1"/>
              <a:t>보자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이스라엘에</a:t>
            </a:r>
            <a:r>
              <a:rPr dirty="0"/>
              <a:t> </a:t>
            </a:r>
            <a:r>
              <a:rPr dirty="0" err="1"/>
              <a:t>문제를</a:t>
            </a:r>
            <a:r>
              <a:rPr dirty="0"/>
              <a:t> </a:t>
            </a:r>
            <a:r>
              <a:rPr dirty="0" err="1"/>
              <a:t>일으키는</a:t>
            </a:r>
            <a:r>
              <a:rPr dirty="0"/>
              <a:t> </a:t>
            </a:r>
            <a:r>
              <a:rPr dirty="0" err="1"/>
              <a:t>자로구나</a:t>
            </a:r>
            <a:r>
              <a:rPr dirty="0"/>
              <a:t>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25977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saw Elijah, he said to him,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"Is that you, you troubler of Israel?"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열왕기상 1 Kings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2672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엘리야가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 “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이스라엘에</a:t>
            </a:r>
            <a:r>
              <a:rPr dirty="0"/>
              <a:t> </a:t>
            </a:r>
            <a:r>
              <a:rPr dirty="0" err="1"/>
              <a:t>문제를</a:t>
            </a:r>
            <a:r>
              <a:rPr dirty="0"/>
              <a:t> </a:t>
            </a:r>
            <a:r>
              <a:rPr dirty="0" err="1"/>
              <a:t>일으킨</a:t>
            </a:r>
            <a:r>
              <a:rPr dirty="0"/>
              <a:t> </a:t>
            </a:r>
            <a:r>
              <a:rPr dirty="0" err="1"/>
              <a:t>적이</a:t>
            </a:r>
            <a:r>
              <a:rPr dirty="0"/>
              <a:t> </a:t>
            </a:r>
            <a:r>
              <a:rPr dirty="0" err="1"/>
              <a:t>없소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당신과</a:t>
            </a:r>
            <a:r>
              <a:rPr dirty="0"/>
              <a:t> </a:t>
            </a:r>
            <a:r>
              <a:rPr dirty="0" err="1"/>
              <a:t>당신</a:t>
            </a:r>
            <a:r>
              <a:rPr dirty="0"/>
              <a:t> </a:t>
            </a:r>
            <a:r>
              <a:rPr dirty="0" err="1"/>
              <a:t>아버지의</a:t>
            </a:r>
            <a:r>
              <a:rPr dirty="0"/>
              <a:t> </a:t>
            </a:r>
            <a:r>
              <a:rPr dirty="0" err="1"/>
              <a:t>집안이</a:t>
            </a:r>
            <a:r>
              <a:rPr dirty="0"/>
              <a:t> </a:t>
            </a:r>
            <a:r>
              <a:rPr dirty="0" err="1"/>
              <a:t>문제를</a:t>
            </a:r>
            <a:r>
              <a:rPr dirty="0"/>
              <a:t> </a:t>
            </a:r>
            <a:r>
              <a:rPr dirty="0" err="1"/>
              <a:t>일으킨</a:t>
            </a:r>
            <a:r>
              <a:rPr dirty="0"/>
              <a:t> </a:t>
            </a:r>
            <a:r>
              <a:rPr dirty="0" err="1"/>
              <a:t>것이오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당신은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명령을</a:t>
            </a:r>
            <a:r>
              <a:rPr dirty="0"/>
              <a:t> </a:t>
            </a:r>
            <a:r>
              <a:rPr dirty="0" err="1"/>
              <a:t>저버리고</a:t>
            </a:r>
            <a:r>
              <a:rPr dirty="0"/>
              <a:t> </a:t>
            </a:r>
            <a:r>
              <a:rPr dirty="0" err="1"/>
              <a:t>바알을</a:t>
            </a:r>
            <a:r>
              <a:rPr dirty="0"/>
              <a:t> </a:t>
            </a:r>
            <a:r>
              <a:rPr dirty="0" err="1"/>
              <a:t>따랐소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932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have not made trouble for Israel," Elijah replied.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"But you and your father's family have.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abandoned the LORD's commands and have followed the Baals.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열왕기상 1 Kings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3385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그러니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온 </a:t>
            </a:r>
            <a:r>
              <a:rPr dirty="0" err="1"/>
              <a:t>이스라엘에</a:t>
            </a:r>
            <a:r>
              <a:rPr dirty="0"/>
              <a:t> </a:t>
            </a:r>
            <a:r>
              <a:rPr dirty="0" err="1"/>
              <a:t>일러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보러</a:t>
            </a:r>
            <a:r>
              <a:rPr dirty="0"/>
              <a:t> </a:t>
            </a:r>
            <a:r>
              <a:rPr dirty="0" err="1"/>
              <a:t>갈멜</a:t>
            </a:r>
            <a:r>
              <a:rPr dirty="0"/>
              <a:t> </a:t>
            </a:r>
            <a:r>
              <a:rPr dirty="0" err="1"/>
              <a:t>산으로</a:t>
            </a:r>
            <a:r>
              <a:rPr dirty="0"/>
              <a:t> </a:t>
            </a:r>
            <a:r>
              <a:rPr dirty="0" err="1"/>
              <a:t>오게</a:t>
            </a:r>
            <a:r>
              <a:rPr dirty="0"/>
              <a:t> </a:t>
            </a:r>
            <a:r>
              <a:rPr dirty="0" err="1"/>
              <a:t>하시오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이세벨의</a:t>
            </a:r>
            <a:r>
              <a:rPr dirty="0"/>
              <a:t> </a:t>
            </a:r>
            <a:r>
              <a:rPr dirty="0" err="1"/>
              <a:t>식탁에서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먹는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바알</a:t>
            </a:r>
            <a:r>
              <a:rPr dirty="0"/>
              <a:t> </a:t>
            </a:r>
            <a:r>
              <a:rPr dirty="0" err="1"/>
              <a:t>예언자</a:t>
            </a:r>
            <a:r>
              <a:rPr dirty="0"/>
              <a:t> 450명과 </a:t>
            </a:r>
            <a:r>
              <a:rPr dirty="0" err="1"/>
              <a:t>아세라</a:t>
            </a:r>
            <a:r>
              <a:rPr dirty="0"/>
              <a:t> </a:t>
            </a:r>
            <a:r>
              <a:rPr dirty="0" err="1"/>
              <a:t>예언자</a:t>
            </a:r>
            <a:r>
              <a:rPr dirty="0"/>
              <a:t> 400명을 </a:t>
            </a:r>
            <a:r>
              <a:rPr dirty="0" err="1"/>
              <a:t>데려오시오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231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summon the people from all over Israel to meet me on Mount Carmel.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bring the four hundred and fifty prophets of Baal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four hundred prophets of Asherah, who eat at Jezebel's table."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열왕기상 1 Kings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176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엘리야가</a:t>
            </a:r>
            <a:r>
              <a:rPr dirty="0"/>
              <a:t> </a:t>
            </a:r>
            <a:r>
              <a:rPr dirty="0" err="1"/>
              <a:t>아합을</a:t>
            </a:r>
            <a:r>
              <a:rPr dirty="0"/>
              <a:t> </a:t>
            </a:r>
            <a:r>
              <a:rPr dirty="0" err="1"/>
              <a:t>만나러</a:t>
            </a:r>
            <a:r>
              <a:rPr dirty="0"/>
              <a:t> </a:t>
            </a:r>
            <a:r>
              <a:rPr dirty="0" err="1"/>
              <a:t>갔습니다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사마리아에는</a:t>
            </a:r>
            <a:r>
              <a:rPr dirty="0"/>
              <a:t> </a:t>
            </a:r>
            <a:r>
              <a:rPr dirty="0" err="1"/>
              <a:t>기근이</a:t>
            </a:r>
            <a:r>
              <a:rPr dirty="0"/>
              <a:t> </a:t>
            </a:r>
            <a:r>
              <a:rPr dirty="0" err="1"/>
              <a:t>극심했는데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7508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Elijah went to present himself to Ahab.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the famine was severe in Samaria,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열왕기상 1 Kings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33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아합은</a:t>
            </a:r>
            <a:r>
              <a:rPr dirty="0"/>
              <a:t> 온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자손들을</a:t>
            </a:r>
            <a:r>
              <a:rPr dirty="0"/>
              <a:t> </a:t>
            </a:r>
            <a:r>
              <a:rPr dirty="0" err="1"/>
              <a:t>불러</a:t>
            </a:r>
            <a:r>
              <a:rPr dirty="0"/>
              <a:t> </a:t>
            </a:r>
            <a:r>
              <a:rPr dirty="0" err="1"/>
              <a:t>모으고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예언자들을</a:t>
            </a:r>
            <a:r>
              <a:rPr dirty="0"/>
              <a:t> </a:t>
            </a:r>
            <a:r>
              <a:rPr dirty="0" err="1"/>
              <a:t>갈멜</a:t>
            </a:r>
            <a:r>
              <a:rPr dirty="0"/>
              <a:t> </a:t>
            </a:r>
            <a:r>
              <a:rPr dirty="0" err="1"/>
              <a:t>산에</a:t>
            </a:r>
            <a:r>
              <a:rPr dirty="0"/>
              <a:t> </a:t>
            </a:r>
            <a:r>
              <a:rPr dirty="0" err="1"/>
              <a:t>모이도록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076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Ahab sent word throughout all Israel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assembled the prophets on Mount Carmel.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열왕기상 1 Kings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8089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엘리야가</a:t>
            </a:r>
            <a:r>
              <a:rPr dirty="0"/>
              <a:t> 온 </a:t>
            </a:r>
            <a:r>
              <a:rPr dirty="0" err="1"/>
              <a:t>백성들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나가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너희가</a:t>
            </a:r>
            <a:r>
              <a:rPr dirty="0"/>
              <a:t> 이 둘 </a:t>
            </a:r>
            <a:r>
              <a:rPr dirty="0" err="1"/>
              <a:t>사이에서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더 </a:t>
            </a:r>
            <a:r>
              <a:rPr dirty="0" err="1"/>
              <a:t>머뭇거리겠느냐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하나님이시면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따르라</a:t>
            </a:r>
            <a:r>
              <a:rPr dirty="0"/>
              <a:t>. </a:t>
            </a: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바알이</a:t>
            </a:r>
            <a:r>
              <a:rPr dirty="0"/>
              <a:t> </a:t>
            </a:r>
            <a:r>
              <a:rPr dirty="0" err="1"/>
              <a:t>하나님이면</a:t>
            </a:r>
            <a:r>
              <a:rPr dirty="0"/>
              <a:t> </a:t>
            </a:r>
            <a:r>
              <a:rPr dirty="0" err="1"/>
              <a:t>바알을</a:t>
            </a:r>
            <a:r>
              <a:rPr dirty="0"/>
              <a:t> </a:t>
            </a:r>
            <a:r>
              <a:rPr dirty="0" err="1"/>
              <a:t>따르라</a:t>
            </a:r>
            <a:r>
              <a:rPr dirty="0"/>
              <a:t>.”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백성들은</a:t>
            </a:r>
            <a:r>
              <a:rPr dirty="0"/>
              <a:t> </a:t>
            </a:r>
            <a:r>
              <a:rPr dirty="0" err="1"/>
              <a:t>한마디</a:t>
            </a:r>
            <a:r>
              <a:rPr dirty="0"/>
              <a:t> </a:t>
            </a:r>
            <a:r>
              <a:rPr dirty="0" err="1"/>
              <a:t>대꾸도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4446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Elijah went before the people and said,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"How long will you waver between two opinions?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the LORD is God, follow him; but if Baal is God, follow him."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people said nothing.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열왕기상 1 Kings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711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엘리야가</a:t>
            </a:r>
            <a:r>
              <a:rPr dirty="0"/>
              <a:t> 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예언자는</a:t>
            </a:r>
            <a:r>
              <a:rPr dirty="0"/>
              <a:t> 나 </a:t>
            </a:r>
            <a:r>
              <a:rPr dirty="0" err="1"/>
              <a:t>혼자만</a:t>
            </a:r>
            <a:r>
              <a:rPr dirty="0"/>
              <a:t> </a:t>
            </a:r>
            <a:r>
              <a:rPr dirty="0" err="1"/>
              <a:t>남았다</a:t>
            </a:r>
            <a:r>
              <a:rPr dirty="0"/>
              <a:t>. </a:t>
            </a: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바알의</a:t>
            </a:r>
            <a:r>
              <a:rPr dirty="0"/>
              <a:t> </a:t>
            </a:r>
            <a:r>
              <a:rPr dirty="0" err="1"/>
              <a:t>예언자는</a:t>
            </a:r>
            <a:r>
              <a:rPr dirty="0"/>
              <a:t> 450명이나 </a:t>
            </a:r>
            <a:r>
              <a:rPr dirty="0" err="1"/>
              <a:t>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310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Elijah said to them,</a:t>
            </a:r>
            <a:r>
              <a:rPr lang="en-US" altLang="ko-KR" dirty="0"/>
              <a:t> </a:t>
            </a:r>
            <a:r>
              <a:rPr dirty="0"/>
              <a:t>"I am the only one of the LORD's prophets left,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Baal has four hundred and fifty prophets.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열왕기상 1 Kings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7458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우리에게</a:t>
            </a:r>
            <a:r>
              <a:rPr dirty="0"/>
              <a:t> 소 두 </a:t>
            </a:r>
            <a:r>
              <a:rPr dirty="0" err="1"/>
              <a:t>마리를</a:t>
            </a:r>
            <a:r>
              <a:rPr dirty="0"/>
              <a:t> </a:t>
            </a:r>
            <a:r>
              <a:rPr dirty="0" err="1"/>
              <a:t>갖다</a:t>
            </a:r>
            <a:r>
              <a:rPr dirty="0"/>
              <a:t> </a:t>
            </a:r>
            <a:r>
              <a:rPr dirty="0" err="1"/>
              <a:t>달라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저들에게</a:t>
            </a:r>
            <a:r>
              <a:rPr dirty="0"/>
              <a:t> </a:t>
            </a:r>
            <a:r>
              <a:rPr dirty="0" err="1"/>
              <a:t>하나를</a:t>
            </a:r>
            <a:r>
              <a:rPr dirty="0"/>
              <a:t> </a:t>
            </a:r>
            <a:r>
              <a:rPr dirty="0" err="1"/>
              <a:t>골라</a:t>
            </a:r>
            <a:r>
              <a:rPr dirty="0"/>
              <a:t> </a:t>
            </a:r>
            <a:r>
              <a:rPr dirty="0" err="1"/>
              <a:t>각을</a:t>
            </a:r>
            <a:r>
              <a:rPr dirty="0"/>
              <a:t> </a:t>
            </a:r>
            <a:r>
              <a:rPr dirty="0" err="1"/>
              <a:t>떠서</a:t>
            </a:r>
            <a:r>
              <a:rPr dirty="0"/>
              <a:t> </a:t>
            </a:r>
            <a:r>
              <a:rPr dirty="0" err="1"/>
              <a:t>나뭇가지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올리게</a:t>
            </a:r>
            <a:r>
              <a:rPr dirty="0"/>
              <a:t> </a:t>
            </a:r>
            <a:r>
              <a:rPr dirty="0" err="1"/>
              <a:t>하되</a:t>
            </a:r>
            <a:r>
              <a:rPr dirty="0"/>
              <a:t> </a:t>
            </a:r>
            <a:r>
              <a:rPr dirty="0" err="1"/>
              <a:t>불은</a:t>
            </a:r>
            <a:r>
              <a:rPr dirty="0"/>
              <a:t> </a:t>
            </a:r>
            <a:r>
              <a:rPr dirty="0" err="1"/>
              <a:t>붙이지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나도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하나를</a:t>
            </a:r>
            <a:r>
              <a:rPr dirty="0"/>
              <a:t> </a:t>
            </a:r>
            <a:r>
              <a:rPr dirty="0" err="1"/>
              <a:t>준비해</a:t>
            </a:r>
            <a:r>
              <a:rPr dirty="0"/>
              <a:t> </a:t>
            </a:r>
            <a:r>
              <a:rPr dirty="0" err="1"/>
              <a:t>나뭇가지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올리고</a:t>
            </a:r>
            <a:r>
              <a:rPr dirty="0"/>
              <a:t> </a:t>
            </a:r>
            <a:r>
              <a:rPr dirty="0" err="1"/>
              <a:t>불은</a:t>
            </a:r>
            <a:r>
              <a:rPr dirty="0"/>
              <a:t> </a:t>
            </a:r>
            <a:r>
              <a:rPr dirty="0" err="1"/>
              <a:t>붙이지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388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Get two bulls for us. Let them choose one for themselves,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let them cut it into pieces and put it on the wood but not set fire to it.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prepare the other bull and put it on the wood but not set fire to it.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열왕기상 1 Kings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8136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신들의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부르라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부를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불로</a:t>
            </a:r>
            <a:r>
              <a:rPr dirty="0"/>
              <a:t> </a:t>
            </a:r>
            <a:r>
              <a:rPr dirty="0" err="1"/>
              <a:t>대답하는</a:t>
            </a:r>
            <a:r>
              <a:rPr dirty="0"/>
              <a:t> 신,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하나님이시다</a:t>
            </a:r>
            <a:r>
              <a:rPr dirty="0"/>
              <a:t>.”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온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말이</a:t>
            </a:r>
            <a:r>
              <a:rPr dirty="0"/>
              <a:t> </a:t>
            </a:r>
            <a:r>
              <a:rPr dirty="0" err="1"/>
              <a:t>좋습니다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114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you call on the name of your god, and I will call on the name of the LORD.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god who answers by fire -- he is God."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all the people said, "What you say is good."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열왕기상 1 Kings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8907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엘리야가</a:t>
            </a:r>
            <a:r>
              <a:rPr dirty="0"/>
              <a:t> </a:t>
            </a:r>
            <a:r>
              <a:rPr dirty="0" err="1"/>
              <a:t>바알의</a:t>
            </a:r>
            <a:r>
              <a:rPr dirty="0"/>
              <a:t> </a:t>
            </a:r>
            <a:r>
              <a:rPr dirty="0" err="1"/>
              <a:t>예언자들에게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수가</a:t>
            </a:r>
            <a:r>
              <a:rPr dirty="0"/>
              <a:t> </a:t>
            </a:r>
            <a:r>
              <a:rPr dirty="0" err="1"/>
              <a:t>많으니</a:t>
            </a:r>
            <a:r>
              <a:rPr dirty="0"/>
              <a:t> </a:t>
            </a:r>
            <a:r>
              <a:rPr dirty="0" err="1"/>
              <a:t>먼저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소 한 </a:t>
            </a:r>
            <a:r>
              <a:rPr dirty="0" err="1"/>
              <a:t>마리를</a:t>
            </a:r>
            <a:r>
              <a:rPr dirty="0"/>
              <a:t> </a:t>
            </a:r>
            <a:r>
              <a:rPr dirty="0" err="1"/>
              <a:t>골라</a:t>
            </a:r>
            <a:r>
              <a:rPr dirty="0"/>
              <a:t> </a:t>
            </a:r>
            <a:r>
              <a:rPr dirty="0" err="1"/>
              <a:t>준비하라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신의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부르고</a:t>
            </a:r>
            <a:r>
              <a:rPr dirty="0"/>
              <a:t> </a:t>
            </a:r>
            <a:r>
              <a:rPr dirty="0" err="1"/>
              <a:t>불은</a:t>
            </a:r>
            <a:r>
              <a:rPr dirty="0"/>
              <a:t> </a:t>
            </a:r>
            <a:r>
              <a:rPr dirty="0" err="1"/>
              <a:t>붙이지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937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Elijah said to the prophets of Baal,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"Choose one of the bulls and prepare it first, since there are so many of you.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Call on the name of your god, but do not light the fire."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열왕기상 1 Kings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9272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소 한 </a:t>
            </a:r>
            <a:r>
              <a:rPr dirty="0" err="1"/>
              <a:t>마리를</a:t>
            </a:r>
            <a:r>
              <a:rPr dirty="0"/>
              <a:t> </a:t>
            </a:r>
            <a:r>
              <a:rPr dirty="0" err="1"/>
              <a:t>가져다가</a:t>
            </a:r>
            <a:r>
              <a:rPr dirty="0"/>
              <a:t> </a:t>
            </a:r>
            <a:r>
              <a:rPr dirty="0" err="1"/>
              <a:t>준비했습니다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그러고는</a:t>
            </a:r>
            <a:r>
              <a:rPr dirty="0"/>
              <a:t> </a:t>
            </a:r>
            <a:r>
              <a:rPr dirty="0" err="1"/>
              <a:t>아침부터</a:t>
            </a:r>
            <a:r>
              <a:rPr dirty="0"/>
              <a:t> </a:t>
            </a:r>
            <a:r>
              <a:rPr dirty="0" err="1"/>
              <a:t>정오까지</a:t>
            </a:r>
            <a:r>
              <a:rPr dirty="0"/>
              <a:t> </a:t>
            </a:r>
            <a:r>
              <a:rPr dirty="0" err="1"/>
              <a:t>바알의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불렀습니다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바알이여</a:t>
            </a:r>
            <a:r>
              <a:rPr dirty="0"/>
              <a:t>,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대답해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아무</a:t>
            </a:r>
            <a:r>
              <a:rPr dirty="0"/>
              <a:t> </a:t>
            </a:r>
            <a:r>
              <a:rPr dirty="0" err="1"/>
              <a:t>소리도</a:t>
            </a:r>
            <a:r>
              <a:rPr dirty="0"/>
              <a:t> </a:t>
            </a:r>
            <a:r>
              <a:rPr dirty="0" err="1"/>
              <a:t>없었고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응답하지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바알</a:t>
            </a:r>
            <a:r>
              <a:rPr dirty="0"/>
              <a:t> </a:t>
            </a:r>
            <a:r>
              <a:rPr dirty="0" err="1"/>
              <a:t>예언자들은</a:t>
            </a:r>
            <a:r>
              <a:rPr dirty="0"/>
              <a:t> </a:t>
            </a:r>
            <a:r>
              <a:rPr dirty="0" err="1"/>
              <a:t>자기들이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제단</a:t>
            </a:r>
            <a:r>
              <a:rPr dirty="0"/>
              <a:t> </a:t>
            </a:r>
            <a:r>
              <a:rPr dirty="0" err="1"/>
              <a:t>주위를</a:t>
            </a:r>
            <a:r>
              <a:rPr dirty="0"/>
              <a:t> </a:t>
            </a:r>
            <a:r>
              <a:rPr dirty="0" err="1"/>
              <a:t>돌며</a:t>
            </a:r>
            <a:r>
              <a:rPr dirty="0"/>
              <a:t> </a:t>
            </a:r>
            <a:r>
              <a:rPr dirty="0" err="1"/>
              <a:t>뛰었습니다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4231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they took the bull given them and prepared it.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they called on the name of Baal from morning till noon.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"O Baal, answer us!" they shouted.</a:t>
            </a:r>
            <a:r>
              <a:rPr lang="en-US" altLang="ko-KR" dirty="0"/>
              <a:t> </a:t>
            </a:r>
            <a:r>
              <a:rPr dirty="0"/>
              <a:t>But there was no response; no one answered.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danced around the altar they had made.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열왕기상 1 Kings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0490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정오가</a:t>
            </a:r>
            <a:r>
              <a:rPr dirty="0"/>
              <a:t> </a:t>
            </a:r>
            <a:r>
              <a:rPr dirty="0" err="1"/>
              <a:t>되자</a:t>
            </a:r>
            <a:r>
              <a:rPr dirty="0"/>
              <a:t> </a:t>
            </a:r>
            <a:r>
              <a:rPr dirty="0" err="1"/>
              <a:t>엘리야가</a:t>
            </a:r>
            <a:r>
              <a:rPr dirty="0"/>
              <a:t> </a:t>
            </a:r>
            <a:r>
              <a:rPr dirty="0" err="1"/>
              <a:t>바알</a:t>
            </a:r>
            <a:r>
              <a:rPr dirty="0"/>
              <a:t> </a:t>
            </a:r>
            <a:r>
              <a:rPr dirty="0" err="1"/>
              <a:t>예언자들을</a:t>
            </a:r>
            <a:r>
              <a:rPr dirty="0"/>
              <a:t> </a:t>
            </a:r>
            <a:r>
              <a:rPr dirty="0" err="1"/>
              <a:t>비웃으며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“더 큰 </a:t>
            </a:r>
            <a:r>
              <a:rPr dirty="0" err="1"/>
              <a:t>소리로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신이니</a:t>
            </a:r>
            <a:r>
              <a:rPr dirty="0"/>
              <a:t> </a:t>
            </a:r>
            <a:r>
              <a:rPr dirty="0" err="1"/>
              <a:t>아마</a:t>
            </a:r>
            <a:r>
              <a:rPr dirty="0"/>
              <a:t> </a:t>
            </a:r>
            <a:r>
              <a:rPr dirty="0" err="1"/>
              <a:t>깊은</a:t>
            </a:r>
            <a:r>
              <a:rPr dirty="0"/>
              <a:t> </a:t>
            </a:r>
            <a:r>
              <a:rPr dirty="0" err="1"/>
              <a:t>생각에</a:t>
            </a:r>
            <a:r>
              <a:rPr dirty="0"/>
              <a:t> </a:t>
            </a:r>
            <a:r>
              <a:rPr dirty="0" err="1"/>
              <a:t>빠졌거나</a:t>
            </a:r>
            <a:r>
              <a:rPr lang="en-US" altLang="ko-KR" dirty="0"/>
              <a:t> </a:t>
            </a:r>
            <a:r>
              <a:rPr dirty="0" err="1"/>
              <a:t>너무</a:t>
            </a:r>
            <a:r>
              <a:rPr dirty="0"/>
              <a:t> </a:t>
            </a:r>
            <a:r>
              <a:rPr dirty="0" err="1"/>
              <a:t>바쁘거나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여행을</a:t>
            </a:r>
            <a:r>
              <a:rPr dirty="0"/>
              <a:t> </a:t>
            </a:r>
            <a:r>
              <a:rPr dirty="0" err="1"/>
              <a:t>떠났나</a:t>
            </a:r>
            <a:r>
              <a:rPr dirty="0"/>
              <a:t> </a:t>
            </a:r>
            <a:r>
              <a:rPr dirty="0" err="1"/>
              <a:t>보다</a:t>
            </a:r>
            <a:r>
              <a:rPr dirty="0"/>
              <a:t>. </a:t>
            </a:r>
            <a:r>
              <a:rPr dirty="0" err="1"/>
              <a:t>어쩌면</a:t>
            </a:r>
            <a:r>
              <a:rPr dirty="0"/>
              <a:t> </a:t>
            </a:r>
            <a:r>
              <a:rPr dirty="0" err="1"/>
              <a:t>자고</a:t>
            </a:r>
            <a:r>
              <a:rPr dirty="0"/>
              <a:t> </a:t>
            </a:r>
            <a:r>
              <a:rPr dirty="0" err="1"/>
              <a:t>있을지</a:t>
            </a:r>
            <a:r>
              <a:rPr dirty="0"/>
              <a:t> </a:t>
            </a:r>
            <a:r>
              <a:rPr dirty="0" err="1"/>
              <a:t>모르니</a:t>
            </a:r>
            <a:r>
              <a:rPr dirty="0"/>
              <a:t> </a:t>
            </a:r>
            <a:r>
              <a:rPr dirty="0" err="1"/>
              <a:t>깨워야</a:t>
            </a:r>
            <a:r>
              <a:rPr dirty="0"/>
              <a:t> </a:t>
            </a:r>
            <a:r>
              <a:rPr dirty="0" err="1"/>
              <a:t>되지</a:t>
            </a:r>
            <a:r>
              <a:rPr dirty="0"/>
              <a:t> </a:t>
            </a:r>
            <a:r>
              <a:rPr dirty="0" err="1"/>
              <a:t>않나</a:t>
            </a:r>
            <a:r>
              <a:rPr dirty="0"/>
              <a:t> </a:t>
            </a:r>
            <a:r>
              <a:rPr dirty="0" err="1"/>
              <a:t>싶다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393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noon Elijah began to taunt them. "Shout louder!" he said.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"Surely he is a god! Perhaps he is deep in thought, or busy, or traveling.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Maybe he is sleeping and must be awakened."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열왕기상 1 Kings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35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더 큰 </a:t>
            </a:r>
            <a:r>
              <a:rPr dirty="0" err="1"/>
              <a:t>소리를</a:t>
            </a:r>
            <a:r>
              <a:rPr dirty="0"/>
              <a:t> </a:t>
            </a:r>
            <a:r>
              <a:rPr dirty="0" err="1"/>
              <a:t>질러</a:t>
            </a:r>
            <a:r>
              <a:rPr dirty="0"/>
              <a:t> </a:t>
            </a:r>
            <a:r>
              <a:rPr dirty="0" err="1"/>
              <a:t>대며</a:t>
            </a:r>
            <a:r>
              <a:rPr dirty="0"/>
              <a:t> </a:t>
            </a:r>
            <a:r>
              <a:rPr dirty="0" err="1"/>
              <a:t>자기들의</a:t>
            </a:r>
            <a:r>
              <a:rPr dirty="0"/>
              <a:t> </a:t>
            </a:r>
            <a:r>
              <a:rPr dirty="0" err="1"/>
              <a:t>관습대로</a:t>
            </a:r>
            <a:r>
              <a:rPr dirty="0"/>
              <a:t> </a:t>
            </a:r>
            <a:r>
              <a:rPr dirty="0" err="1"/>
              <a:t>피가</a:t>
            </a:r>
            <a:r>
              <a:rPr dirty="0"/>
              <a:t> </a:t>
            </a:r>
            <a:r>
              <a:rPr dirty="0" err="1"/>
              <a:t>흘러나오기까지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칼과</a:t>
            </a:r>
            <a:r>
              <a:rPr dirty="0"/>
              <a:t> </a:t>
            </a:r>
            <a:r>
              <a:rPr dirty="0" err="1"/>
              <a:t>창으로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몸을</a:t>
            </a:r>
            <a:r>
              <a:rPr dirty="0"/>
              <a:t> </a:t>
            </a:r>
            <a:r>
              <a:rPr dirty="0" err="1"/>
              <a:t>찔러</a:t>
            </a:r>
            <a:r>
              <a:rPr dirty="0"/>
              <a:t> </a:t>
            </a:r>
            <a:r>
              <a:rPr dirty="0" err="1"/>
              <a:t>상하게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925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they shouted louder and slashed themselves with swords and spears,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was their custom, until their blood flowed.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열왕기상 1 Kings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655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정오가</a:t>
            </a:r>
            <a:r>
              <a:rPr dirty="0"/>
              <a:t> </a:t>
            </a:r>
            <a:r>
              <a:rPr dirty="0" err="1"/>
              <a:t>지나고</a:t>
            </a:r>
            <a:r>
              <a:rPr dirty="0"/>
              <a:t> </a:t>
            </a:r>
            <a:r>
              <a:rPr dirty="0" err="1"/>
              <a:t>저녁</a:t>
            </a:r>
            <a:r>
              <a:rPr dirty="0"/>
              <a:t> </a:t>
            </a:r>
            <a:r>
              <a:rPr dirty="0" err="1"/>
              <a:t>곡식제사를</a:t>
            </a:r>
            <a:r>
              <a:rPr dirty="0"/>
              <a:t> </a:t>
            </a:r>
            <a:r>
              <a:rPr dirty="0" err="1"/>
              <a:t>드릴</a:t>
            </a:r>
            <a:r>
              <a:rPr dirty="0"/>
              <a:t> </a:t>
            </a:r>
            <a:r>
              <a:rPr dirty="0" err="1"/>
              <a:t>때까지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바알</a:t>
            </a:r>
            <a:r>
              <a:rPr dirty="0"/>
              <a:t> </a:t>
            </a:r>
            <a:r>
              <a:rPr dirty="0" err="1"/>
              <a:t>예언자들은</a:t>
            </a:r>
            <a:r>
              <a:rPr dirty="0"/>
              <a:t> </a:t>
            </a:r>
            <a:r>
              <a:rPr dirty="0" err="1"/>
              <a:t>계속</a:t>
            </a:r>
            <a:r>
              <a:rPr dirty="0"/>
              <a:t> </a:t>
            </a:r>
            <a:r>
              <a:rPr dirty="0" err="1"/>
              <a:t>미친</a:t>
            </a:r>
            <a:r>
              <a:rPr dirty="0"/>
              <a:t> </a:t>
            </a:r>
            <a:r>
              <a:rPr dirty="0" err="1"/>
              <a:t>듯이</a:t>
            </a:r>
            <a:r>
              <a:rPr dirty="0"/>
              <a:t> </a:t>
            </a:r>
            <a:r>
              <a:rPr dirty="0" err="1"/>
              <a:t>날뛰었습니다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아무</a:t>
            </a:r>
            <a:r>
              <a:rPr dirty="0"/>
              <a:t> </a:t>
            </a:r>
            <a:r>
              <a:rPr dirty="0" err="1"/>
              <a:t>대답이</a:t>
            </a:r>
            <a:r>
              <a:rPr dirty="0"/>
              <a:t> </a:t>
            </a:r>
            <a:r>
              <a:rPr dirty="0" err="1"/>
              <a:t>없었고</a:t>
            </a:r>
            <a:r>
              <a:rPr dirty="0"/>
              <a:t> </a:t>
            </a:r>
            <a:r>
              <a:rPr dirty="0" err="1"/>
              <a:t>아무</a:t>
            </a:r>
            <a:r>
              <a:rPr dirty="0"/>
              <a:t> </a:t>
            </a:r>
            <a:r>
              <a:rPr dirty="0" err="1"/>
              <a:t>소리도</a:t>
            </a:r>
            <a:r>
              <a:rPr dirty="0"/>
              <a:t> </a:t>
            </a:r>
            <a:r>
              <a:rPr dirty="0" err="1"/>
              <a:t>없었고</a:t>
            </a:r>
            <a:r>
              <a:rPr dirty="0"/>
              <a:t> 그 </a:t>
            </a:r>
            <a:r>
              <a:rPr dirty="0" err="1"/>
              <a:t>누구도</a:t>
            </a:r>
            <a:r>
              <a:rPr dirty="0"/>
              <a:t> </a:t>
            </a:r>
            <a:r>
              <a:rPr dirty="0" err="1"/>
              <a:t>돌아보지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135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Midday passed, and they continued their frantic prophesying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until the time for the evening sacrifice. But there was no response,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one answered, no one paid attention.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열왕기상 1 Kings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아합이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왕궁</a:t>
            </a:r>
            <a:r>
              <a:rPr dirty="0"/>
              <a:t> </a:t>
            </a:r>
            <a:r>
              <a:rPr dirty="0" err="1"/>
              <a:t>관리를</a:t>
            </a:r>
            <a:r>
              <a:rPr dirty="0"/>
              <a:t> </a:t>
            </a:r>
            <a:r>
              <a:rPr dirty="0" err="1"/>
              <a:t>맡고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오바댜를</a:t>
            </a:r>
            <a:r>
              <a:rPr dirty="0"/>
              <a:t> </a:t>
            </a:r>
            <a:r>
              <a:rPr dirty="0" err="1"/>
              <a:t>불렀습니다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오바댜는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지극히</a:t>
            </a:r>
            <a:r>
              <a:rPr dirty="0"/>
              <a:t> </a:t>
            </a:r>
            <a:r>
              <a:rPr dirty="0" err="1"/>
              <a:t>경외하는</a:t>
            </a:r>
            <a:r>
              <a:rPr dirty="0"/>
              <a:t> </a:t>
            </a:r>
            <a:r>
              <a:rPr dirty="0" err="1"/>
              <a:t>사람이었습니다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014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Ahab had summoned Obadiah, who was in charge of his palace.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(Obadiah was a devout believer in the LORD.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열왕기상 1 Kings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6918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엘리야가</a:t>
            </a:r>
            <a:r>
              <a:rPr dirty="0"/>
              <a:t> 온 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가까이</a:t>
            </a:r>
            <a:r>
              <a:rPr dirty="0"/>
              <a:t> </a:t>
            </a:r>
            <a:r>
              <a:rPr dirty="0" err="1"/>
              <a:t>오라</a:t>
            </a:r>
            <a:r>
              <a:rPr dirty="0"/>
              <a:t>.” </a:t>
            </a:r>
            <a:r>
              <a:rPr dirty="0" err="1"/>
              <a:t>그들이</a:t>
            </a:r>
            <a:r>
              <a:rPr dirty="0"/>
              <a:t> 다 </a:t>
            </a:r>
            <a:r>
              <a:rPr dirty="0" err="1"/>
              <a:t>그에게로</a:t>
            </a:r>
            <a:r>
              <a:rPr dirty="0"/>
              <a:t> </a:t>
            </a:r>
            <a:r>
              <a:rPr dirty="0" err="1"/>
              <a:t>가까이</a:t>
            </a:r>
            <a:r>
              <a:rPr dirty="0"/>
              <a:t> </a:t>
            </a:r>
            <a:r>
              <a:rPr dirty="0" err="1"/>
              <a:t>오자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엘리야는</a:t>
            </a:r>
            <a:r>
              <a:rPr dirty="0"/>
              <a:t> </a:t>
            </a:r>
            <a:r>
              <a:rPr dirty="0" err="1"/>
              <a:t>부서진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제단을</a:t>
            </a:r>
            <a:r>
              <a:rPr dirty="0"/>
              <a:t> </a:t>
            </a:r>
            <a:r>
              <a:rPr dirty="0" err="1"/>
              <a:t>고쳤습니다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331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Elijah said to all the people, "Come here to me."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came to him, and he repaired the altar of the LORD, which was in ruins.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열왕기상 1 Kings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408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엘리야는</a:t>
            </a:r>
            <a:r>
              <a:rPr dirty="0"/>
              <a:t> </a:t>
            </a:r>
            <a:r>
              <a:rPr dirty="0" err="1"/>
              <a:t>야곱의</a:t>
            </a:r>
            <a:r>
              <a:rPr dirty="0"/>
              <a:t> </a:t>
            </a:r>
            <a:r>
              <a:rPr dirty="0" err="1"/>
              <a:t>아들들의</a:t>
            </a:r>
            <a:r>
              <a:rPr dirty="0"/>
              <a:t> </a:t>
            </a:r>
            <a:r>
              <a:rPr dirty="0" err="1"/>
              <a:t>지파</a:t>
            </a:r>
            <a:r>
              <a:rPr dirty="0"/>
              <a:t> </a:t>
            </a:r>
            <a:r>
              <a:rPr dirty="0" err="1"/>
              <a:t>수에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돌 12개를 </a:t>
            </a:r>
            <a:r>
              <a:rPr dirty="0" err="1"/>
              <a:t>가져왔습니다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야곱은</a:t>
            </a:r>
            <a:r>
              <a:rPr dirty="0"/>
              <a:t> </a:t>
            </a:r>
            <a:r>
              <a:rPr dirty="0" err="1"/>
              <a:t>옛날에</a:t>
            </a:r>
            <a:r>
              <a:rPr dirty="0"/>
              <a:t> </a:t>
            </a:r>
            <a:r>
              <a:rPr dirty="0" err="1"/>
              <a:t>여호와께서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‘네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이스라엘이라</a:t>
            </a:r>
            <a:r>
              <a:rPr dirty="0"/>
              <a:t> </a:t>
            </a:r>
            <a:r>
              <a:rPr dirty="0" err="1"/>
              <a:t>하리라</a:t>
            </a:r>
            <a:r>
              <a:rPr dirty="0"/>
              <a:t>’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말씀하셨던</a:t>
            </a:r>
            <a:r>
              <a:rPr dirty="0"/>
              <a:t> </a:t>
            </a:r>
            <a:r>
              <a:rPr dirty="0" err="1"/>
              <a:t>사람입니다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168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Elijah took twelve stones, one for each of the tribes descended from Jacob,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whom the word of the LORD had come, saying, "Your name shall be Israel."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열왕기상 1 Kings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810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엘리야는</a:t>
            </a:r>
            <a:r>
              <a:rPr dirty="0"/>
              <a:t> 그 </a:t>
            </a:r>
            <a:r>
              <a:rPr dirty="0" err="1"/>
              <a:t>돌들을</a:t>
            </a:r>
            <a:r>
              <a:rPr dirty="0"/>
              <a:t> </a:t>
            </a:r>
            <a:r>
              <a:rPr dirty="0" err="1"/>
              <a:t>가지고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이름으로</a:t>
            </a:r>
            <a:r>
              <a:rPr dirty="0"/>
              <a:t> </a:t>
            </a:r>
            <a:r>
              <a:rPr dirty="0" err="1"/>
              <a:t>제단을</a:t>
            </a:r>
            <a:r>
              <a:rPr dirty="0"/>
              <a:t> </a:t>
            </a:r>
            <a:r>
              <a:rPr dirty="0" err="1"/>
              <a:t>세우고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제단</a:t>
            </a:r>
            <a:r>
              <a:rPr dirty="0"/>
              <a:t> </a:t>
            </a:r>
            <a:r>
              <a:rPr dirty="0" err="1"/>
              <a:t>주위에</a:t>
            </a:r>
            <a:r>
              <a:rPr dirty="0"/>
              <a:t> 2세아 </a:t>
            </a:r>
            <a:r>
              <a:rPr dirty="0" err="1"/>
              <a:t>정도의</a:t>
            </a:r>
            <a:r>
              <a:rPr dirty="0"/>
              <a:t> </a:t>
            </a:r>
            <a:r>
              <a:rPr dirty="0" err="1"/>
              <a:t>씨를</a:t>
            </a:r>
            <a:r>
              <a:rPr dirty="0"/>
              <a:t> </a:t>
            </a:r>
            <a:r>
              <a:rPr dirty="0" err="1"/>
              <a:t>담을</a:t>
            </a:r>
            <a:r>
              <a:rPr dirty="0"/>
              <a:t> </a:t>
            </a:r>
            <a:r>
              <a:rPr dirty="0" err="1"/>
              <a:t>만한</a:t>
            </a:r>
            <a:r>
              <a:rPr dirty="0"/>
              <a:t> </a:t>
            </a:r>
            <a:r>
              <a:rPr dirty="0" err="1"/>
              <a:t>구덩이를</a:t>
            </a:r>
            <a:r>
              <a:rPr dirty="0"/>
              <a:t> </a:t>
            </a:r>
            <a:r>
              <a:rPr dirty="0" err="1"/>
              <a:t>팠습니다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6274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the stones he built an altar in the name of the LORD,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dug a trench around it large enough to hold two </a:t>
            </a:r>
            <a:r>
              <a:rPr dirty="0" err="1"/>
              <a:t>seahs</a:t>
            </a:r>
            <a:r>
              <a:rPr dirty="0"/>
              <a:t> of seed.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열왕기상 1 Kings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6209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엘리야는</a:t>
            </a:r>
            <a:r>
              <a:rPr dirty="0"/>
              <a:t> </a:t>
            </a:r>
            <a:r>
              <a:rPr dirty="0" err="1"/>
              <a:t>제단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나뭇가지를</a:t>
            </a:r>
            <a:r>
              <a:rPr dirty="0"/>
              <a:t> </a:t>
            </a:r>
            <a:r>
              <a:rPr dirty="0" err="1"/>
              <a:t>쌓아</a:t>
            </a:r>
            <a:r>
              <a:rPr dirty="0"/>
              <a:t> </a:t>
            </a:r>
            <a:r>
              <a:rPr dirty="0" err="1"/>
              <a:t>놓고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소 한 </a:t>
            </a:r>
            <a:r>
              <a:rPr dirty="0" err="1"/>
              <a:t>마리를</a:t>
            </a:r>
            <a:r>
              <a:rPr dirty="0"/>
              <a:t> </a:t>
            </a:r>
            <a:r>
              <a:rPr dirty="0" err="1"/>
              <a:t>각으로</a:t>
            </a:r>
            <a:r>
              <a:rPr dirty="0"/>
              <a:t> </a:t>
            </a:r>
            <a:r>
              <a:rPr dirty="0" err="1"/>
              <a:t>떠서</a:t>
            </a:r>
            <a:r>
              <a:rPr dirty="0"/>
              <a:t> </a:t>
            </a:r>
            <a:r>
              <a:rPr dirty="0" err="1"/>
              <a:t>나뭇가지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올려놓고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“네 </a:t>
            </a:r>
            <a:r>
              <a:rPr dirty="0" err="1"/>
              <a:t>개의</a:t>
            </a:r>
            <a:r>
              <a:rPr dirty="0"/>
              <a:t> </a:t>
            </a:r>
            <a:r>
              <a:rPr dirty="0" err="1"/>
              <a:t>항아리에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가득</a:t>
            </a:r>
            <a:r>
              <a:rPr dirty="0"/>
              <a:t> </a:t>
            </a:r>
            <a:r>
              <a:rPr dirty="0" err="1"/>
              <a:t>채워</a:t>
            </a:r>
            <a:r>
              <a:rPr dirty="0"/>
              <a:t> </a:t>
            </a:r>
            <a:r>
              <a:rPr dirty="0" err="1"/>
              <a:t>번제물과</a:t>
            </a:r>
            <a:r>
              <a:rPr dirty="0"/>
              <a:t> </a:t>
            </a:r>
            <a:r>
              <a:rPr dirty="0" err="1"/>
              <a:t>나뭇가지들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부으라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996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arranged the wood, cut the bull into pieces and laid it on the wood.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said to them, "Fill four large jars with water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pour it on the offering and on the wood."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열왕기상 1 Kings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389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그가</a:t>
            </a:r>
            <a:r>
              <a:rPr dirty="0"/>
              <a:t> 또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다시</a:t>
            </a:r>
            <a:r>
              <a:rPr dirty="0"/>
              <a:t> 한 번 </a:t>
            </a:r>
            <a:r>
              <a:rPr dirty="0" err="1"/>
              <a:t>하라</a:t>
            </a:r>
            <a:r>
              <a:rPr dirty="0"/>
              <a:t>.” </a:t>
            </a: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명령했습니다</a:t>
            </a:r>
            <a:r>
              <a:rPr dirty="0"/>
              <a:t>. “</a:t>
            </a:r>
            <a:r>
              <a:rPr dirty="0" err="1"/>
              <a:t>다시</a:t>
            </a:r>
            <a:r>
              <a:rPr dirty="0"/>
              <a:t> 한 번 더 </a:t>
            </a:r>
            <a:r>
              <a:rPr dirty="0" err="1"/>
              <a:t>하라</a:t>
            </a:r>
            <a:r>
              <a:rPr dirty="0"/>
              <a:t>.” </a:t>
            </a: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세 </a:t>
            </a:r>
            <a:r>
              <a:rPr dirty="0" err="1"/>
              <a:t>번째로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223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"Do it again," he said, and they did it again. "Do it a third time,"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ordered, and they did it the third time.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열왕기상 1 Kings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35</a:t>
            </a:r>
            <a:br/>
            <a:r>
              <a:t>물이 제단 위로 흐르고 구덩이도 가득 채웠습니다.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water ran down around the altar and even filled the trench.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열왕기상 1 Kings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5364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 err="1"/>
              <a:t>저녁</a:t>
            </a:r>
            <a:r>
              <a:rPr dirty="0"/>
              <a:t> </a:t>
            </a:r>
            <a:r>
              <a:rPr dirty="0" err="1"/>
              <a:t>곡식제사를</a:t>
            </a:r>
            <a:r>
              <a:rPr dirty="0"/>
              <a:t> </a:t>
            </a:r>
            <a:r>
              <a:rPr dirty="0" err="1"/>
              <a:t>드릴</a:t>
            </a:r>
            <a:r>
              <a:rPr dirty="0"/>
              <a:t> </a:t>
            </a:r>
            <a:r>
              <a:rPr dirty="0" err="1"/>
              <a:t>시간이</a:t>
            </a:r>
            <a:r>
              <a:rPr dirty="0"/>
              <a:t> </a:t>
            </a:r>
            <a:r>
              <a:rPr dirty="0" err="1"/>
              <a:t>되자</a:t>
            </a:r>
            <a:r>
              <a:rPr dirty="0"/>
              <a:t> </a:t>
            </a:r>
            <a:r>
              <a:rPr dirty="0" err="1"/>
              <a:t>예언자</a:t>
            </a:r>
            <a:r>
              <a:rPr dirty="0"/>
              <a:t> </a:t>
            </a:r>
            <a:r>
              <a:rPr dirty="0" err="1"/>
              <a:t>엘리야가</a:t>
            </a:r>
            <a:r>
              <a:rPr dirty="0"/>
              <a:t> </a:t>
            </a:r>
            <a:r>
              <a:rPr dirty="0" err="1"/>
              <a:t>제단</a:t>
            </a:r>
            <a:r>
              <a:rPr dirty="0"/>
              <a:t> </a:t>
            </a:r>
            <a:r>
              <a:rPr dirty="0" err="1"/>
              <a:t>가까이</a:t>
            </a:r>
            <a:r>
              <a:rPr dirty="0"/>
              <a:t> </a:t>
            </a:r>
            <a:r>
              <a:rPr dirty="0" err="1"/>
              <a:t>나와서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아브라함과</a:t>
            </a:r>
            <a:r>
              <a:rPr dirty="0"/>
              <a:t> </a:t>
            </a:r>
            <a:r>
              <a:rPr dirty="0" err="1"/>
              <a:t>이삭과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여호와여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하나님이</a:t>
            </a:r>
            <a:r>
              <a:rPr dirty="0"/>
              <a:t> </a:t>
            </a:r>
            <a:r>
              <a:rPr dirty="0" err="1"/>
              <a:t>되시는</a:t>
            </a:r>
            <a:r>
              <a:rPr dirty="0"/>
              <a:t> </a:t>
            </a:r>
            <a:r>
              <a:rPr dirty="0" err="1"/>
              <a:t>것과</a:t>
            </a:r>
            <a:r>
              <a:rPr lang="en-US" altLang="ko-KR" dirty="0"/>
              <a:t> 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종이며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명령으로</a:t>
            </a:r>
            <a:r>
              <a:rPr dirty="0"/>
              <a:t> </a:t>
            </a:r>
            <a:r>
              <a:rPr dirty="0" err="1"/>
              <a:t>했음을</a:t>
            </a:r>
            <a:r>
              <a:rPr dirty="0"/>
              <a:t> </a:t>
            </a:r>
            <a:r>
              <a:rPr dirty="0" err="1"/>
              <a:t>오늘</a:t>
            </a:r>
            <a:r>
              <a:rPr dirty="0"/>
              <a:t> </a:t>
            </a:r>
            <a:r>
              <a:rPr dirty="0" err="1"/>
              <a:t>알려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7632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the time of sacrifice, the prophet Elijah stepped forward and prayed: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"O LORD, God of Abraham, Isaac and Israel,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it be known today that you are God in Israel</a:t>
            </a:r>
            <a:r>
              <a:rPr lang="en-US" altLang="ko-KR" dirty="0"/>
              <a:t> </a:t>
            </a:r>
            <a:r>
              <a:rPr dirty="0"/>
              <a:t>and that I am your servant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have done all these things at your command.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열왕기상 1 Kings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9542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37</a:t>
            </a:r>
            <a:br>
              <a:rPr dirty="0"/>
            </a:b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응답해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오, </a:t>
            </a:r>
            <a:r>
              <a:rPr dirty="0" err="1"/>
              <a:t>여호와여</a:t>
            </a:r>
            <a:r>
              <a:rPr dirty="0"/>
              <a:t> </a:t>
            </a:r>
            <a:r>
              <a:rPr dirty="0" err="1"/>
              <a:t>응답하셔서</a:t>
            </a:r>
            <a:r>
              <a:rPr dirty="0"/>
              <a:t> </a:t>
            </a:r>
            <a:r>
              <a:rPr dirty="0" err="1"/>
              <a:t>주는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하나님이시며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돌이키게</a:t>
            </a:r>
            <a:r>
              <a:rPr dirty="0"/>
              <a:t> </a:t>
            </a:r>
            <a:r>
              <a:rPr dirty="0" err="1"/>
              <a:t>하시는</a:t>
            </a:r>
            <a:r>
              <a:rPr dirty="0"/>
              <a:t> </a:t>
            </a:r>
            <a:r>
              <a:rPr dirty="0" err="1"/>
              <a:t>분임을</a:t>
            </a:r>
            <a:r>
              <a:rPr dirty="0"/>
              <a:t> 이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해 </a:t>
            </a:r>
            <a:r>
              <a:rPr dirty="0" err="1"/>
              <a:t>주십시오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6397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Answer me, O LORD, answer me, so these people will know that you,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LORD, are God, and that you are turning their hearts back again."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열왕기상 1 Kings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562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38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불이</a:t>
            </a:r>
            <a:r>
              <a:rPr dirty="0"/>
              <a:t> </a:t>
            </a:r>
            <a:r>
              <a:rPr dirty="0" err="1"/>
              <a:t>내려와</a:t>
            </a:r>
            <a:r>
              <a:rPr dirty="0"/>
              <a:t> </a:t>
            </a:r>
            <a:r>
              <a:rPr dirty="0" err="1"/>
              <a:t>번제물과</a:t>
            </a:r>
            <a:r>
              <a:rPr dirty="0"/>
              <a:t> </a:t>
            </a:r>
            <a:r>
              <a:rPr dirty="0" err="1"/>
              <a:t>나뭇가지와</a:t>
            </a:r>
            <a:r>
              <a:rPr dirty="0"/>
              <a:t> </a:t>
            </a:r>
            <a:r>
              <a:rPr dirty="0" err="1"/>
              <a:t>돌과</a:t>
            </a:r>
            <a:r>
              <a:rPr dirty="0"/>
              <a:t> </a:t>
            </a:r>
            <a:r>
              <a:rPr dirty="0" err="1"/>
              <a:t>흙을</a:t>
            </a:r>
            <a:r>
              <a:rPr dirty="0"/>
              <a:t> </a:t>
            </a:r>
            <a:r>
              <a:rPr dirty="0" err="1"/>
              <a:t>태웠고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구덩이에</a:t>
            </a:r>
            <a:r>
              <a:rPr dirty="0"/>
              <a:t> </a:t>
            </a:r>
            <a:r>
              <a:rPr dirty="0" err="1"/>
              <a:t>고인</a:t>
            </a:r>
            <a:r>
              <a:rPr dirty="0"/>
              <a:t> </a:t>
            </a:r>
            <a:r>
              <a:rPr dirty="0" err="1"/>
              <a:t>물마저</a:t>
            </a:r>
            <a:r>
              <a:rPr dirty="0"/>
              <a:t> 다 </a:t>
            </a:r>
            <a:r>
              <a:rPr dirty="0" err="1"/>
              <a:t>말려</a:t>
            </a:r>
            <a:r>
              <a:rPr dirty="0"/>
              <a:t> </a:t>
            </a:r>
            <a:r>
              <a:rPr dirty="0" err="1"/>
              <a:t>버렸습니다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613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fire of the LORD fell and burned up the sacrifice, the wood,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stones and the soil, and also licked up the water in the trench.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열왕기상 1 Kings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291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39</a:t>
            </a:r>
            <a:br>
              <a:rPr dirty="0"/>
            </a:br>
            <a:r>
              <a:rPr dirty="0"/>
              <a:t>온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이것을</a:t>
            </a:r>
            <a:r>
              <a:rPr dirty="0"/>
              <a:t> </a:t>
            </a:r>
            <a:r>
              <a:rPr dirty="0" err="1"/>
              <a:t>보자</a:t>
            </a:r>
            <a:r>
              <a:rPr dirty="0"/>
              <a:t> </a:t>
            </a:r>
            <a:r>
              <a:rPr dirty="0" err="1"/>
              <a:t>엎드려</a:t>
            </a:r>
            <a:r>
              <a:rPr dirty="0"/>
              <a:t> </a:t>
            </a:r>
            <a:r>
              <a:rPr dirty="0" err="1"/>
              <a:t>소리쳤습니다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여호와</a:t>
            </a:r>
            <a:r>
              <a:rPr dirty="0"/>
              <a:t>,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하나님이시다</a:t>
            </a:r>
            <a:r>
              <a:rPr dirty="0"/>
              <a:t>. </a:t>
            </a:r>
            <a:r>
              <a:rPr dirty="0" err="1"/>
              <a:t>여호와</a:t>
            </a:r>
            <a:r>
              <a:rPr dirty="0"/>
              <a:t>,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하나님이시다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5936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all the people saw this, they fell prostrate and cried,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LORD -- he is God! The LORD -- he is God!"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열왕기상 1 Kings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2948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오바댜는</a:t>
            </a:r>
            <a:r>
              <a:rPr dirty="0"/>
              <a:t> </a:t>
            </a:r>
            <a:r>
              <a:rPr dirty="0" err="1"/>
              <a:t>이세벨이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예언자들을</a:t>
            </a:r>
            <a:r>
              <a:rPr dirty="0"/>
              <a:t> </a:t>
            </a:r>
            <a:r>
              <a:rPr dirty="0" err="1"/>
              <a:t>죽일</a:t>
            </a:r>
            <a:r>
              <a:rPr dirty="0"/>
              <a:t> 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100명의 </a:t>
            </a:r>
            <a:r>
              <a:rPr dirty="0" err="1"/>
              <a:t>예언자들을</a:t>
            </a:r>
            <a:r>
              <a:rPr dirty="0"/>
              <a:t> </a:t>
            </a:r>
            <a:r>
              <a:rPr dirty="0" err="1"/>
              <a:t>데려다가</a:t>
            </a:r>
            <a:r>
              <a:rPr dirty="0"/>
              <a:t> 50명씩 </a:t>
            </a:r>
            <a:r>
              <a:rPr dirty="0" err="1"/>
              <a:t>동굴에</a:t>
            </a:r>
            <a:r>
              <a:rPr dirty="0"/>
              <a:t> </a:t>
            </a:r>
            <a:r>
              <a:rPr dirty="0" err="1"/>
              <a:t>숨기고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빵과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먹였던</a:t>
            </a:r>
            <a:r>
              <a:rPr dirty="0"/>
              <a:t> </a:t>
            </a:r>
            <a:r>
              <a:rPr dirty="0" err="1"/>
              <a:t>사람입니다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755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Jezebel was killing off the LORD's prophets,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Obadiah had taken a hundred prophets and hidden them in two caves,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fifty in each, and had supplied them with food and water.)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열왕기상 1 Kings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5125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40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엘리야가</a:t>
            </a:r>
            <a:r>
              <a:rPr dirty="0"/>
              <a:t> 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명령했습니다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바알</a:t>
            </a:r>
            <a:r>
              <a:rPr dirty="0"/>
              <a:t> </a:t>
            </a:r>
            <a:r>
              <a:rPr dirty="0" err="1"/>
              <a:t>예언자들을</a:t>
            </a:r>
            <a:r>
              <a:rPr dirty="0"/>
              <a:t> </a:t>
            </a:r>
            <a:r>
              <a:rPr dirty="0" err="1"/>
              <a:t>붙잡으라</a:t>
            </a:r>
            <a:r>
              <a:rPr dirty="0"/>
              <a:t>. 한 </a:t>
            </a:r>
            <a:r>
              <a:rPr dirty="0" err="1"/>
              <a:t>명도</a:t>
            </a:r>
            <a:r>
              <a:rPr dirty="0"/>
              <a:t> </a:t>
            </a:r>
            <a:r>
              <a:rPr dirty="0" err="1"/>
              <a:t>도망치지</a:t>
            </a:r>
            <a:r>
              <a:rPr dirty="0"/>
              <a:t> </a:t>
            </a:r>
            <a:r>
              <a:rPr dirty="0" err="1"/>
              <a:t>못하게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바알</a:t>
            </a:r>
            <a:r>
              <a:rPr dirty="0"/>
              <a:t> </a:t>
            </a:r>
            <a:r>
              <a:rPr dirty="0" err="1"/>
              <a:t>예언자들을</a:t>
            </a:r>
            <a:r>
              <a:rPr dirty="0"/>
              <a:t> </a:t>
            </a:r>
            <a:r>
              <a:rPr dirty="0" err="1"/>
              <a:t>붙잡았습니다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엘리야는</a:t>
            </a:r>
            <a:r>
              <a:rPr dirty="0"/>
              <a:t> </a:t>
            </a:r>
            <a:r>
              <a:rPr dirty="0" err="1"/>
              <a:t>바알</a:t>
            </a:r>
            <a:r>
              <a:rPr dirty="0"/>
              <a:t> </a:t>
            </a:r>
            <a:r>
              <a:rPr dirty="0" err="1"/>
              <a:t>예언자들을</a:t>
            </a:r>
            <a:r>
              <a:rPr dirty="0"/>
              <a:t> </a:t>
            </a:r>
            <a:r>
              <a:rPr dirty="0" err="1"/>
              <a:t>기손</a:t>
            </a:r>
            <a:r>
              <a:rPr dirty="0"/>
              <a:t> </a:t>
            </a:r>
            <a:r>
              <a:rPr dirty="0" err="1"/>
              <a:t>골짜기로</a:t>
            </a:r>
            <a:r>
              <a:rPr dirty="0"/>
              <a:t> </a:t>
            </a:r>
            <a:r>
              <a:rPr dirty="0" err="1"/>
              <a:t>데려가</a:t>
            </a:r>
            <a:r>
              <a:rPr dirty="0"/>
              <a:t> </a:t>
            </a:r>
            <a:r>
              <a:rPr dirty="0" err="1"/>
              <a:t>그곳에서</a:t>
            </a:r>
            <a:r>
              <a:rPr dirty="0"/>
              <a:t> </a:t>
            </a:r>
            <a:r>
              <a:rPr dirty="0" err="1"/>
              <a:t>죽였습니다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773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Elijah commanded them, "Seize the prophets of Baal.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Don't let anyone get away!" They seized them,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Elijah had them brought down to the Kishon Valley and slaughtered there.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열왕기상 1 Kings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826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41</a:t>
            </a:r>
            <a:br>
              <a:rPr dirty="0"/>
            </a:br>
            <a:r>
              <a:rPr dirty="0" err="1"/>
              <a:t>엘리야가</a:t>
            </a:r>
            <a:r>
              <a:rPr dirty="0"/>
              <a:t> </a:t>
            </a:r>
            <a:r>
              <a:rPr dirty="0" err="1"/>
              <a:t>아합에게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“큰 </a:t>
            </a:r>
            <a:r>
              <a:rPr dirty="0" err="1"/>
              <a:t>빗소리가</a:t>
            </a:r>
            <a:r>
              <a:rPr dirty="0"/>
              <a:t> </a:t>
            </a:r>
            <a:r>
              <a:rPr dirty="0" err="1"/>
              <a:t>들리니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올라가서</a:t>
            </a:r>
            <a:r>
              <a:rPr dirty="0"/>
              <a:t> </a:t>
            </a:r>
            <a:r>
              <a:rPr dirty="0" err="1"/>
              <a:t>먹고</a:t>
            </a:r>
            <a:r>
              <a:rPr dirty="0"/>
              <a:t> </a:t>
            </a:r>
            <a:r>
              <a:rPr dirty="0" err="1"/>
              <a:t>마시시오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289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Elijah said to Ahab,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"Go, eat and drink, for there is the sound of a heavy rain."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열왕기상 1 Kings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5636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42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아합은</a:t>
            </a:r>
            <a:r>
              <a:rPr dirty="0"/>
              <a:t> </a:t>
            </a:r>
            <a:r>
              <a:rPr dirty="0" err="1"/>
              <a:t>올라가</a:t>
            </a:r>
            <a:r>
              <a:rPr dirty="0"/>
              <a:t> </a:t>
            </a:r>
            <a:r>
              <a:rPr dirty="0" err="1"/>
              <a:t>먹고</a:t>
            </a:r>
            <a:r>
              <a:rPr dirty="0"/>
              <a:t> </a:t>
            </a:r>
            <a:r>
              <a:rPr dirty="0" err="1"/>
              <a:t>마셨습니다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엘리야는</a:t>
            </a:r>
            <a:r>
              <a:rPr dirty="0"/>
              <a:t> </a:t>
            </a:r>
            <a:r>
              <a:rPr dirty="0" err="1"/>
              <a:t>갈멜</a:t>
            </a:r>
            <a:r>
              <a:rPr dirty="0"/>
              <a:t> 산 </a:t>
            </a:r>
            <a:r>
              <a:rPr dirty="0" err="1"/>
              <a:t>꼭대기로</a:t>
            </a:r>
            <a:r>
              <a:rPr dirty="0"/>
              <a:t> </a:t>
            </a:r>
            <a:r>
              <a:rPr dirty="0" err="1"/>
              <a:t>올라가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얼굴을</a:t>
            </a:r>
            <a:r>
              <a:rPr dirty="0"/>
              <a:t> </a:t>
            </a:r>
            <a:r>
              <a:rPr dirty="0" err="1"/>
              <a:t>무릎</a:t>
            </a:r>
            <a:r>
              <a:rPr dirty="0"/>
              <a:t> </a:t>
            </a:r>
            <a:r>
              <a:rPr dirty="0" err="1"/>
              <a:t>사이에</a:t>
            </a:r>
            <a:r>
              <a:rPr dirty="0"/>
              <a:t> </a:t>
            </a:r>
            <a:r>
              <a:rPr dirty="0" err="1"/>
              <a:t>파묻고</a:t>
            </a:r>
            <a:r>
              <a:rPr lang="en-US" altLang="ko-KR"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꿇어</a:t>
            </a:r>
            <a:r>
              <a:rPr dirty="0"/>
              <a:t> </a:t>
            </a:r>
            <a:r>
              <a:rPr dirty="0" err="1"/>
              <a:t>엎드렸습니다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723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Ahab went off to eat and drink,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Elijah climbed to the top of Carmel,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bent down to the ground and put his face between his knees.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열왕기상 1 Kings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0486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43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종에게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올라가서</a:t>
            </a:r>
            <a:r>
              <a:rPr dirty="0"/>
              <a:t> </a:t>
            </a:r>
            <a:r>
              <a:rPr dirty="0" err="1"/>
              <a:t>바다</a:t>
            </a:r>
            <a:r>
              <a:rPr dirty="0"/>
              <a:t> </a:t>
            </a:r>
            <a:r>
              <a:rPr dirty="0" err="1"/>
              <a:t>쪽을</a:t>
            </a:r>
            <a:r>
              <a:rPr dirty="0"/>
              <a:t> </a:t>
            </a:r>
            <a:r>
              <a:rPr dirty="0" err="1"/>
              <a:t>바라보아라</a:t>
            </a:r>
            <a:r>
              <a:rPr dirty="0"/>
              <a:t>.”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엘리야의</a:t>
            </a:r>
            <a:r>
              <a:rPr dirty="0"/>
              <a:t> </a:t>
            </a:r>
            <a:r>
              <a:rPr dirty="0" err="1"/>
              <a:t>종이</a:t>
            </a:r>
            <a:r>
              <a:rPr dirty="0"/>
              <a:t> </a:t>
            </a:r>
            <a:r>
              <a:rPr dirty="0" err="1"/>
              <a:t>올라가서</a:t>
            </a:r>
            <a:r>
              <a:rPr dirty="0"/>
              <a:t> </a:t>
            </a:r>
            <a:r>
              <a:rPr dirty="0" err="1"/>
              <a:t>보았습니다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 “</a:t>
            </a:r>
            <a:r>
              <a:rPr dirty="0" err="1"/>
              <a:t>아무것도</a:t>
            </a:r>
            <a:r>
              <a:rPr dirty="0"/>
              <a:t> </a:t>
            </a:r>
            <a:r>
              <a:rPr dirty="0" err="1"/>
              <a:t>없습니다</a:t>
            </a:r>
            <a:r>
              <a:rPr dirty="0"/>
              <a:t>.”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엘리야는</a:t>
            </a:r>
            <a:r>
              <a:rPr dirty="0"/>
              <a:t> </a:t>
            </a: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번을</a:t>
            </a:r>
            <a:r>
              <a:rPr dirty="0"/>
              <a:t> “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가거라</a:t>
            </a:r>
            <a:r>
              <a:rPr dirty="0"/>
              <a:t>”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7955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"Go and look toward the sea," he told his servant.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went up and looked.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"There is nothing there," he said.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Seven times Elijah said, "Go back."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열왕기상 1 Kings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5865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44</a:t>
            </a:r>
            <a:br>
              <a:rPr dirty="0"/>
            </a:b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번째에</a:t>
            </a:r>
            <a:r>
              <a:rPr dirty="0"/>
              <a:t> 그 </a:t>
            </a:r>
            <a:r>
              <a:rPr dirty="0" err="1"/>
              <a:t>종이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손바닥만한</a:t>
            </a:r>
            <a:r>
              <a:rPr dirty="0"/>
              <a:t> </a:t>
            </a:r>
            <a:r>
              <a:rPr dirty="0" err="1"/>
              <a:t>작은</a:t>
            </a:r>
            <a:r>
              <a:rPr dirty="0"/>
              <a:t> </a:t>
            </a:r>
            <a:r>
              <a:rPr dirty="0" err="1"/>
              <a:t>구름이</a:t>
            </a:r>
            <a:r>
              <a:rPr dirty="0"/>
              <a:t> </a:t>
            </a:r>
            <a:r>
              <a:rPr dirty="0" err="1"/>
              <a:t>바다에서</a:t>
            </a:r>
            <a:r>
              <a:rPr dirty="0"/>
              <a:t> </a:t>
            </a:r>
            <a:r>
              <a:rPr dirty="0" err="1"/>
              <a:t>올라오고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엘리야가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올라가서</a:t>
            </a:r>
            <a:r>
              <a:rPr dirty="0"/>
              <a:t> </a:t>
            </a:r>
            <a:r>
              <a:rPr dirty="0" err="1"/>
              <a:t>아합에게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비가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길이</a:t>
            </a:r>
            <a:r>
              <a:rPr dirty="0"/>
              <a:t> </a:t>
            </a:r>
            <a:r>
              <a:rPr dirty="0" err="1"/>
              <a:t>막히기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/>
              <a:t> </a:t>
            </a:r>
            <a:r>
              <a:rPr dirty="0" err="1"/>
              <a:t>전차를</a:t>
            </a:r>
            <a:r>
              <a:rPr dirty="0"/>
              <a:t> </a:t>
            </a:r>
            <a:r>
              <a:rPr dirty="0" err="1"/>
              <a:t>준비해</a:t>
            </a:r>
            <a:r>
              <a:rPr dirty="0"/>
              <a:t> </a:t>
            </a:r>
            <a:r>
              <a:rPr dirty="0" err="1"/>
              <a:t>내려가십시오</a:t>
            </a:r>
            <a:r>
              <a:rPr dirty="0"/>
              <a:t>’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4616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seventh time the servant reported,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 cloud as small as a man's hand is rising from the sea."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Elijah said, "Go and tell Ahab, `Hitch up your chariot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go down before the rain stops you.'"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열왕기상 1 Kings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1761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45</a:t>
            </a:r>
            <a:br>
              <a:rPr dirty="0"/>
            </a:br>
            <a:r>
              <a:rPr dirty="0" err="1"/>
              <a:t>한편</a:t>
            </a:r>
            <a:r>
              <a:rPr dirty="0"/>
              <a:t> </a:t>
            </a:r>
            <a:r>
              <a:rPr dirty="0" err="1"/>
              <a:t>하늘은</a:t>
            </a:r>
            <a:r>
              <a:rPr dirty="0"/>
              <a:t> </a:t>
            </a:r>
            <a:r>
              <a:rPr dirty="0" err="1"/>
              <a:t>구름과</a:t>
            </a:r>
            <a:r>
              <a:rPr dirty="0"/>
              <a:t> </a:t>
            </a:r>
            <a:r>
              <a:rPr dirty="0" err="1"/>
              <a:t>바람으로</a:t>
            </a:r>
            <a:r>
              <a:rPr dirty="0"/>
              <a:t> </a:t>
            </a:r>
            <a:r>
              <a:rPr dirty="0" err="1"/>
              <a:t>시커멓게</a:t>
            </a:r>
            <a:r>
              <a:rPr dirty="0"/>
              <a:t> </a:t>
            </a:r>
            <a:r>
              <a:rPr dirty="0" err="1"/>
              <a:t>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바람이</a:t>
            </a:r>
            <a:r>
              <a:rPr dirty="0"/>
              <a:t> </a:t>
            </a:r>
            <a:r>
              <a:rPr dirty="0" err="1"/>
              <a:t>일어나</a:t>
            </a:r>
            <a:r>
              <a:rPr dirty="0"/>
              <a:t> </a:t>
            </a:r>
            <a:r>
              <a:rPr dirty="0" err="1"/>
              <a:t>큰비가</a:t>
            </a:r>
            <a:r>
              <a:rPr dirty="0"/>
              <a:t> </a:t>
            </a:r>
            <a:r>
              <a:rPr dirty="0" err="1"/>
              <a:t>내리기</a:t>
            </a:r>
            <a:r>
              <a:rPr dirty="0"/>
              <a:t> </a:t>
            </a:r>
            <a:r>
              <a:rPr dirty="0" err="1"/>
              <a:t>시작했습니다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아합은</a:t>
            </a:r>
            <a:r>
              <a:rPr dirty="0"/>
              <a:t> </a:t>
            </a:r>
            <a:r>
              <a:rPr dirty="0" err="1"/>
              <a:t>전차를</a:t>
            </a:r>
            <a:r>
              <a:rPr dirty="0"/>
              <a:t> </a:t>
            </a:r>
            <a:r>
              <a:rPr dirty="0" err="1"/>
              <a:t>타고</a:t>
            </a:r>
            <a:r>
              <a:rPr dirty="0"/>
              <a:t> </a:t>
            </a:r>
            <a:r>
              <a:rPr dirty="0" err="1"/>
              <a:t>이스르엘로</a:t>
            </a:r>
            <a:r>
              <a:rPr dirty="0"/>
              <a:t> </a:t>
            </a:r>
            <a:r>
              <a:rPr dirty="0" err="1"/>
              <a:t>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429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Meanwhile, the sky grew black with clouds,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wind rose, a heavy rain came on and Ahab rode off to Jezreel.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열왕기상 1 Kings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876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46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능력이</a:t>
            </a:r>
            <a:r>
              <a:rPr dirty="0"/>
              <a:t> </a:t>
            </a:r>
            <a:r>
              <a:rPr dirty="0" err="1"/>
              <a:t>엘리야에게</a:t>
            </a:r>
            <a:r>
              <a:rPr dirty="0"/>
              <a:t> </a:t>
            </a:r>
            <a:r>
              <a:rPr dirty="0" err="1"/>
              <a:t>내려왔습니다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허리띠를</a:t>
            </a:r>
            <a:r>
              <a:rPr dirty="0"/>
              <a:t> </a:t>
            </a:r>
            <a:r>
              <a:rPr dirty="0" err="1"/>
              <a:t>동여매고</a:t>
            </a:r>
            <a:r>
              <a:rPr dirty="0"/>
              <a:t> </a:t>
            </a:r>
            <a:r>
              <a:rPr dirty="0" err="1"/>
              <a:t>아합보다</a:t>
            </a:r>
            <a:r>
              <a:rPr dirty="0"/>
              <a:t> </a:t>
            </a:r>
            <a:r>
              <a:rPr dirty="0" err="1"/>
              <a:t>먼저</a:t>
            </a:r>
            <a:r>
              <a:rPr dirty="0"/>
              <a:t> </a:t>
            </a:r>
            <a:r>
              <a:rPr dirty="0" err="1"/>
              <a:t>이스르엘로</a:t>
            </a:r>
            <a:r>
              <a:rPr dirty="0"/>
              <a:t> </a:t>
            </a:r>
            <a:r>
              <a:rPr dirty="0" err="1"/>
              <a:t>달려갔습니다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217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power of the LORD came upon Elijah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and, tucking his cloak into his belt, he ran ahead of Ahab all the way to Jezreel.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열왕기상 1 Kings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1636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아합이</a:t>
            </a:r>
            <a:r>
              <a:rPr dirty="0"/>
              <a:t> </a:t>
            </a:r>
            <a:r>
              <a:rPr dirty="0" err="1"/>
              <a:t>오바댜에게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“온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두루</a:t>
            </a:r>
            <a:r>
              <a:rPr dirty="0"/>
              <a:t> </a:t>
            </a:r>
            <a:r>
              <a:rPr dirty="0" err="1"/>
              <a:t>다니며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샘물과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시내를</a:t>
            </a:r>
            <a:r>
              <a:rPr dirty="0"/>
              <a:t> </a:t>
            </a:r>
            <a:r>
              <a:rPr dirty="0" err="1"/>
              <a:t>둘러보아라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혹시</a:t>
            </a:r>
            <a:r>
              <a:rPr dirty="0"/>
              <a:t> </a:t>
            </a:r>
            <a:r>
              <a:rPr dirty="0" err="1"/>
              <a:t>말과</a:t>
            </a:r>
            <a:r>
              <a:rPr dirty="0"/>
              <a:t> </a:t>
            </a:r>
            <a:r>
              <a:rPr dirty="0" err="1"/>
              <a:t>노새에게</a:t>
            </a:r>
            <a:r>
              <a:rPr dirty="0"/>
              <a:t> </a:t>
            </a:r>
            <a:r>
              <a:rPr dirty="0" err="1"/>
              <a:t>먹일</a:t>
            </a:r>
            <a:r>
              <a:rPr dirty="0"/>
              <a:t> </a:t>
            </a:r>
            <a:r>
              <a:rPr dirty="0" err="1"/>
              <a:t>풀을</a:t>
            </a:r>
            <a:r>
              <a:rPr dirty="0"/>
              <a:t> </a:t>
            </a:r>
            <a:r>
              <a:rPr dirty="0" err="1"/>
              <a:t>찾을</a:t>
            </a:r>
            <a:r>
              <a:rPr dirty="0"/>
              <a:t> 수 </a:t>
            </a:r>
            <a:r>
              <a:rPr dirty="0" err="1"/>
              <a:t>있을지</a:t>
            </a:r>
            <a:r>
              <a:rPr dirty="0"/>
              <a:t> </a:t>
            </a:r>
            <a:r>
              <a:rPr dirty="0" err="1"/>
              <a:t>모른다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가축들이</a:t>
            </a:r>
            <a:r>
              <a:rPr dirty="0"/>
              <a:t> </a:t>
            </a:r>
            <a:r>
              <a:rPr dirty="0" err="1"/>
              <a:t>저대로</a:t>
            </a:r>
            <a:r>
              <a:rPr dirty="0"/>
              <a:t> </a:t>
            </a:r>
            <a:r>
              <a:rPr dirty="0" err="1"/>
              <a:t>죽게</a:t>
            </a:r>
            <a:r>
              <a:rPr dirty="0"/>
              <a:t> </a:t>
            </a:r>
            <a:r>
              <a:rPr dirty="0" err="1"/>
              <a:t>버려</a:t>
            </a:r>
            <a:r>
              <a:rPr dirty="0"/>
              <a:t> </a:t>
            </a:r>
            <a:r>
              <a:rPr dirty="0" err="1"/>
              <a:t>두지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살릴</a:t>
            </a:r>
            <a:r>
              <a:rPr dirty="0"/>
              <a:t> 수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6751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Ahab had said to Obadiah,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"Go through the land to all the springs and valleys.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Maybe we can find some grass to keep the horses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mules alive so we will not have to kill any of our animals."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열왕기상 1 Kings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98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자기들이</a:t>
            </a:r>
            <a:r>
              <a:rPr dirty="0"/>
              <a:t> </a:t>
            </a:r>
            <a:r>
              <a:rPr dirty="0" err="1"/>
              <a:t>살필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나누고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아합은</a:t>
            </a:r>
            <a:r>
              <a:rPr dirty="0"/>
              <a:t> </a:t>
            </a:r>
            <a:r>
              <a:rPr dirty="0" err="1"/>
              <a:t>이쪽으로</a:t>
            </a:r>
            <a:r>
              <a:rPr dirty="0"/>
              <a:t>,</a:t>
            </a:r>
            <a:r>
              <a:rPr lang="en-US" altLang="ko-KR" dirty="0"/>
              <a:t> </a:t>
            </a:r>
            <a:r>
              <a:rPr dirty="0" err="1"/>
              <a:t>오바댜는</a:t>
            </a:r>
            <a:r>
              <a:rPr dirty="0"/>
              <a:t> </a:t>
            </a:r>
            <a:r>
              <a:rPr dirty="0" err="1"/>
              <a:t>저쪽으로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조사했습니다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283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they divided the land they were to cover,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Ahab going in one direction</a:t>
            </a:r>
            <a:r>
              <a:rPr lang="en-US" altLang="ko-KR" dirty="0"/>
              <a:t> </a:t>
            </a:r>
            <a:r>
              <a:rPr lang="en-US" dirty="0"/>
              <a:t>a</a:t>
            </a:r>
            <a:r>
              <a:rPr dirty="0"/>
              <a:t>nd Obadiah in another.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열왕기상 1 Kings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980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오바댜가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가다가</a:t>
            </a:r>
            <a:r>
              <a:rPr dirty="0"/>
              <a:t> </a:t>
            </a:r>
            <a:r>
              <a:rPr dirty="0" err="1"/>
              <a:t>엘리야를</a:t>
            </a:r>
            <a:r>
              <a:rPr dirty="0"/>
              <a:t> </a:t>
            </a:r>
            <a:r>
              <a:rPr dirty="0" err="1"/>
              <a:t>만났습니다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오바댜는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알아보고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엎드리며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“내 주 </a:t>
            </a:r>
            <a:r>
              <a:rPr dirty="0" err="1"/>
              <a:t>엘리야여</a:t>
            </a:r>
            <a:r>
              <a:rPr dirty="0"/>
              <a:t>, </a:t>
            </a:r>
            <a:r>
              <a:rPr dirty="0" err="1"/>
              <a:t>당신이십니까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6728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Obadiah was walking along, Elijah met him.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Obadiah recognized him, bowed down to the ground, and said,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"Is it really you, my lord Elijah?"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열왕기상 1 Kings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317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그렇다</a:t>
            </a:r>
            <a:r>
              <a:rPr dirty="0"/>
              <a:t>. </a:t>
            </a:r>
            <a:r>
              <a:rPr dirty="0" err="1"/>
              <a:t>가서</a:t>
            </a:r>
            <a:r>
              <a:rPr dirty="0"/>
              <a:t> 네 </a:t>
            </a:r>
            <a:r>
              <a:rPr dirty="0" err="1"/>
              <a:t>주인에게</a:t>
            </a:r>
            <a:r>
              <a:rPr dirty="0"/>
              <a:t> ‘</a:t>
            </a:r>
            <a:r>
              <a:rPr dirty="0" err="1"/>
              <a:t>엘리야가</a:t>
            </a:r>
            <a:r>
              <a:rPr dirty="0"/>
              <a:t> </a:t>
            </a:r>
            <a:r>
              <a:rPr dirty="0" err="1"/>
              <a:t>여기</a:t>
            </a:r>
            <a:r>
              <a:rPr dirty="0"/>
              <a:t> </a:t>
            </a:r>
            <a:r>
              <a:rPr dirty="0" err="1"/>
              <a:t>있다’라고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"Yes," he replied. "Go tell your master, `Elijah is here.'"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열왕기상 1 Kings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458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오바댜가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지었다고</a:t>
            </a:r>
            <a:r>
              <a:rPr dirty="0"/>
              <a:t> </a:t>
            </a:r>
            <a:r>
              <a:rPr dirty="0" err="1"/>
              <a:t>당신께서</a:t>
            </a:r>
            <a:r>
              <a:rPr dirty="0"/>
              <a:t> </a:t>
            </a: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종을</a:t>
            </a:r>
            <a:r>
              <a:rPr dirty="0"/>
              <a:t> </a:t>
            </a:r>
            <a:r>
              <a:rPr dirty="0" err="1"/>
              <a:t>아합의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넘겨</a:t>
            </a:r>
            <a:r>
              <a:rPr dirty="0"/>
              <a:t> </a:t>
            </a:r>
            <a:r>
              <a:rPr dirty="0" err="1"/>
              <a:t>죽게</a:t>
            </a:r>
            <a:r>
              <a:rPr dirty="0"/>
              <a:t> </a:t>
            </a:r>
            <a:r>
              <a:rPr dirty="0" err="1"/>
              <a:t>하십니까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1168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"What have I done wrong," asked Obadiah,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"that you are handing your servant over to Ahab to be put to death?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2946</Words>
  <Application>Microsoft Office PowerPoint</Application>
  <PresentationFormat>와이드스크린</PresentationFormat>
  <Paragraphs>291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0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송현호</cp:lastModifiedBy>
  <cp:revision>131</cp:revision>
  <dcterms:created xsi:type="dcterms:W3CDTF">2019-02-17T10:11:46Z</dcterms:created>
  <dcterms:modified xsi:type="dcterms:W3CDTF">2023-09-02T16:27:35Z</dcterms:modified>
</cp:coreProperties>
</file>