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아합은 이세벨에게 엘리야가 한 모든 일과 엘리야가 모든 예언자들을 칼로 죽였다는 이야기를 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Ahab told Jezebel everything Elijah had done and how he had killed all the prophets with the sword.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엘리야가 대답했습니다. “저는 만군의 하나님 여호와를 매우 열심으로 섬겼습니다. 그러나 이스라엘 자손들이 주의 언약을 버리고 주의 제단을 부수며 주의 예언자들을 칼로 죽여서 이제 저만 혼자 남았습니다. 그런데 저들이 이제는 제 목숨까지 빼앗으려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have been very zealous for the LORD God Almighty. The Israelites have rejected your covenant, broken down your altars, and put your prophets to death with the sword. I am the only one left, and now they are trying to kill me too."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말씀하셨습니다. “산으로 가서 여호와 앞에 서 있어라. 이제 곧 내가 지나가겠다.” 그러고는 크고 강한 바람이 불어와 여호와 앞에서 산을 가르고 바위를 부수었습니다. 그러나 여호와께서는 그 바람 속에 계시지 않았습니다. 바람이 지나간 뒤에 지진이 일어났습니다. 그러나 여호와께서는 그 지진 속에 계시지도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"Go out and stand on the mountain in the presence of the LORD, for the LORD is about to pass by." Then a great and powerful wind tore the mountains apart and shattered the rocks before the LORD, but the LORD was not in the wind. After the wind there was an earthquake, but the LORD was not in the earthquake.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지진이 물러간 뒤에는 불이 있었습니다. 그러나 여호와께서는 그 불 속에 계시지도 않았습니다. 그런데 불이 지나간 뒤에 작은 소리가 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earthquake came a fire, but the LORD was not in the fire. And after the fire came a gentle whisper.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엘리야가 그 소리를 듣고 겉옷으로 자기 얼굴을 가리고 나가 동굴 입구에 섰습니다. 그러자 갑자기 한 음성이 그에게 들려왔습니다. “엘리야야, 여기서 뭘 하고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Elijah heard it, he pulled his cloak over his face and went out and stood at the mouth of the cave. Then a voice said to him, "What are you doing here, Elijah?"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엘리야가 대답했습니다. “저는 만군의 하나님 여호와를 큰 열심으로 섬겼습니다. 그러나 이스라엘 자손들이 주의 언약을 버리고 주의 제단을 부수며 주의 예언자들을 칼로 죽여 이제 저만 혼자 남았습니다. 그런데 저들이 이제는 제 목숨까지 빼앗으려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have been very zealous for the LORD God Almighty. The Israelites have rejected your covenant, broken down your altars, and put your prophets to death with the sword. I am the only one left, and now they are trying to kill me too."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여호와께서 엘리야에게 말씀하셨습니다. “네가 왔던 길로 돌아가 다메섹 광야로 가거라. 너는 그곳에 가서 하사엘에게 기름 부어 아람 왕이 되게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him, "Go back the way you came, and go to the Desert of Damascus. When you get there, anoint Hazael king over Aram.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님시의 아들 예후에게 기름 부어 이스라엘의 왕이 되게 하고 아벨므홀라 사밧의 아들 엘리사에게 기름 부어 네 뒤를 이어 예언자가 되게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anoint Jehu son of Nimshi king over Israel, and anoint Elisha son of Shaphat from Abel Meholah to succeed you as prophet.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하사엘의 칼을 피해 도망치는 사람은 예후가 죽일 것이고 예후의 칼을 피해 도망치는 사람은 엘리사가 죽일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will put to death any who escape the sword of Hazael, and Elisha will put to death any who escape the sword of Jehu.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내가 바알에게 무릎을 꿇지 않고 입을 맞추지도 않은 사람들 7,000명을 이스라엘에 남겨 두었다.”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reserve seven thousand in Israel -- all whose knees have not bowed down to Baal and all whose mouths have not kissed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그러자 엘리야는 그곳을 떠나 사밧의 아들 엘리사를 찾았습니다. 엘리사는 12쌍의 황소를 앞세우고 밭을 갈고 있었는데 마침 열두째 황소 두 마리를 몰고 있었습니다. 엘리야는 엘리사가 밭 가는 옆으로 지나가면서 자기 겉옷을 엘리사에게 던졌습니다.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Elijah went from there and found Elisha son of Shaphat. He was plowing with twelve yoke of oxen, and he himself was driving the twelfth pair. Elijah went up to him and threw his cloak around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이세벨은 엘리야에게 사람을 보내 말했습니다. “만약 내일 이맘때까지 내가 네 목숨을 죽은 예언자들 가운데 하나의 목숨처럼 되게 하지 못하면 내가 우리 신들에게서 천벌을 받아 마땅하다.”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Jezebel sent a messenger to Elijah to say, "May the gods deal with me, be it ever so severely, if by this time tomorrow I do not make your life like that of one of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엘리사가 자기 소들을 버려두고 엘리야를 따라가서 말했습니다. “저희 아버지와 어머니께 작별인사를 드리게 해 주십시오. 그리고 당신을 따라가겠습니다.” 엘리야가 대답했습니다. “돌아가거라. 내가 네게 무엇을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then left his oxen and ran after Elijah. "Let me kiss my father and mother good-by," he said, "and then I will come with you." "Go back," Elijah replied. "What have I done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엘리사는 엘리야 곁을 떠나 돌아가 소 한 쌍을 가져다 죽이고 밭 가는 기구로 불을 지펴 고기를 구워서 사람들에게 나눠 주며 먹게 했습니다. 그러고 나서 엘리사는 일어나 엘리야를 따르며 그를 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Elisha left him and went back. He took his yoke of oxen and slaughtered them. He burned the plowing equipment to cook the meat and gave it to the people, and they ate. Then he set out to follow Elijah and became his attendant.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엘리야는 이 상황을 보고 목숨을 지키려고 일어나 도망쳤습니다. 그는 유다의 브엘세바에 이르자 자기 종을 거기에 남겨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was afraid and ran for his life. When he came to Beersheba in Judah, he left his servant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혼자서 하룻길을 가서 광야에 다다랐습니다. 그는 로뎀 나무 아래 앉아서 죽기를 기도했습니다. “여호와여, 이제 이것으로 충분하니 제 목숨을 가져가 주십시오. 저는 저의 조상들보다 나은 것이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himself went a day's journey into the desert. He came to a broom tree, sat down under it and prayed that he might die. "I have had enough, LORD," he said. "Take my life; I am no better than my ancestors."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그리고는 로뎀 나무 아래 누워 잠이 들었습니다. 그때 천사가 그를 만지며 말했습니다. “일어나서 뭘 좀 먹어라.”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lay down under the tree and fell asleep. All at once an angel touched him and said, "Get up and 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엘리야가 둘러보니 머리맡에 뜨거운 숯으로 구워 낸 빵 한 덩이와 물 한 병이 있었습니다. 그는 그것을 먹고 마시고 난 뒤 다시 누웠습니다.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around, and there by his head was a cake of bread baked over hot coals, and a jar of water. He ate and drank and then lay down again.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여호와의 천사가 다시 와서 그를 만지며 말했습니다. “일어나 뭘 좀 먹어라. 네 갈 길이 아직 멀었다.”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came back a second time and touched him and said, "Get up and eat, for the journey is too much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그는 일어나 먹고 마셨습니다. 그 음식으로 기운을 차린 뒤 엘리야는 밤낮으로 40일 동안을 걸어가서 하나님의 산인 호렙 산에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got up and ate and drank. Strengthened by that food, he traveled forty days and forty nights until he reached Horeb, the mountain of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여호와께서 엘리야에게 말씀하셨습니다. “엘리야야, 여기서 뭘 하고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went into a cave and spent the night. And the word of the LORD came to him: "What are you doing here, Elijah?"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