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죽을 때가 다가오자 아들 솔로몬에게 당부했습니다.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time drew near for David to die, he gave a charge to Solomon his son.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그러고 나서 다윗은 죽어서 그의 조상들과 함께 다윗 성에 묻혔습니다.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rested with his fathers and was buried in the City of David.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다윗은 40년 동안 이스라엘을 다스렸는데 헤브론에서 7년 동안 다스렸고 예루살렘에서 33년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reigned forty years over Israel -- seven years in Hebron and thirty-three in Jerusalem.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솔로몬은 아버지 다윗의 왕위에 앉았고 나라를 튼튼히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sat on the throne of his father David, and his rule was firmly established.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그때 학깃의 아들 아도니야가 솔로몬의 어머니 밧세바에게 왔습니다. 밧세바가 아도니야에게 물었습니다. “네가 좋은 일로 왔느냐?” 그가 대답했습니다. “그렇습니다. 좋은 일로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Adonijah, the son of Haggith, went to Bathsheba, Solomon's mother. Bathsheba asked him, "Do you come peacefully?" He answered, "Yes, peacefully."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아도니야가 덧붙여 말했습니다. “드릴 말씀이 있습니다.” 밧세바가 대답했습니다. “말해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added, "I have something to say to you." "You may say it," she replied.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말했습니다. “아시다시피 이 나라는 제 것이었습니다. 온 이스라엘은 제가 다스릴 것으로 기대하고 있었는데 상황이 바뀌어 이 나라가 동생의 것이 됐습니다. 여호와께서 그렇게 하신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know," he said, "the kingdom was mine. All Israel looked to me as their king. But things changed, and the kingdom has gone to my brother; for it has come to him from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이제 제가 한 가지 부탁을 드릴 것이 있는데 부디 거절하지 말아 주시기 바랍니다.” 밧세바가 말했습니다. “말해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have one request to make of you. Do not refuse me." "You may make it," she said.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아도니야가 말을 이었습니다. “당신의 부탁은 거절하지 않으실 테니 솔로몬 왕께 부탁해 수넴 여자 아비삭을 제 아내로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continued, "Please ask King Solomon -- he will not refuse you -- to give me Abishag the Shunammite as my wife."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밧세바가 대답했습니다. “좋다. 내가 너를 위해 왕께 말씀드려 보겠다.”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well," Bathsheba replied, "I will speak to the king for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그리하여 밧세바가 아도니야를 위해 솔로몬 왕께 말하러 갔습니다. 왕이 일어나 밧세바를 맞이하며 절하고 나서 다시 자리에 앉았습니다. 그는 어머니를 위한 자리를 마련해 자기 오른쪽에 앉게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Bathsheba went to King Solomon to speak to him for Adonijah, the king stood up to meet her, bowed down to her and sat down on his throne. He had a throne brought for the king's mother, and she sat down at his right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이제 세상 모든 사람들이 가는 길로 가게 됐다. 그러니 너는 강해지고 대장부가 되어야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about to go the way of all the earth," he said. "So be strong, show yourself a man,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밧세바가 말했습니다. “내게 한 가지 작은 부탁이 있는데 부디 거절하지 마시오.” 왕이 대답했습니다. “내 어머니여, 말씀하십시오. 제가 거절하지 않겠습니다.”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one small request to make of you," she said. "Do not refuse me." The king replied, "Make it, my mother; I will not refuse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밧세바가 말했습니다. “수넴 여자 아비삭을 왕의 형 아도니야에게 주어 아내를 삼게 하시오.”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said, "Let Abishag the Shunammite be given in marriage to your brother Adonijah."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솔로몬 왕이 자기 어머니에게 대답했습니다. “왜 수넴 여자 아비삭을 아도니야에게 주라고 하십니까? 그가 제 형이니 그를 위해 이 나라도 주라고 하시지요. 그와 제사장 아비아달과 스루야의 아들 요압을 위해서도 구하시지요!”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answered his mother, "Why do you request Abishag the Shunammite for Adonijah? You might as well request the kingdom for him -- after all, he is my older brother -- yes, for him and for Abiathar the priest and Joab son of Zeruiah!"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그러고 나서 솔로몬 왕이 여호와를 두고 맹세했습니다. “아도니야가 자기 목숨을 걸고 이런 요구를 했으니 그를 죽이지 않으면 하나님께서 내게 벌을 내리시고 또 내리실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Solomon swore by the LORD: "May God deal with me, be it ever so severely, if Adonijah does not pay with his life for this request!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그리고 나를 내 아버지 다윗의 왕위에 무사히 앉게 하시고 약속하신 대로 나를 위해 왕가의 기초를 든든히 하신 여호와의 살아 계심을 두고 맹세하는데 아도니야는 오늘 죽임을 당할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as surely as the LORD lives -- he who has established me securely on the throne of my father David and has founded a dynasty for me as he promised -- Adonijah shall be put to death today!"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솔로몬 왕은 여호야다의 아들 브나야에게 명령을 내렸고 그는 아도니야를 쳐서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Solomon gave orders to Benaiah son of Jehoiada, and he struck down Adonijah and he died.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제사장 아비아달에게 왕이 말했습니다. “네 고향 아나돗으로 돌아가거라. 너는 죽어야 마땅하지만 내가 지금은 너를 죽이지 않을 것이다. 네가 내 아버지 다윗 앞에서 주 여호와의 궤를 메어 옮겼고 내 아버지의 고난의 때에 함께했기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Abiathar the priest the king said, "Go back to your fields in Anathoth. You deserve to die, but I will not put you to death now, because you carried the ark of the Sovereign LORD before my father David and shared all my father's hardships."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솔로몬은 아비아달을 여호와의 제사장직에서 내쫓았습니다. 이렇게 해서 여호와께서 엘리의 집안에 관해 실로에서 하신 말씀이 이뤄졌습니다.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removed Abiathar from the priesthood of the LORD, fulfilling the word the LORD had spoken at Shiloh about the house of Eli.</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소식이 요압에게도 전해졌습니다. 그는 압살롬 때는 반역에 가담하지 않았지만 아도니야 때는 가담했습니다. 요압은 여호와의 장막으로 도망쳐 제단의 뿔을 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news reached Joab, who had conspired with Adonijah though not with Absalom, he fled to the tent of the LORD and took hold of the horns of the altar.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솔로몬 왕은 “요압이 여호와의 장막으로 도망쳐 제단 곁에 있다”라는 말을 들었습니다. 그러자 솔로몬은 여호야다의 아들 브나야를 보내며 말했습니다. “가서 그를 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was told that Joab had fled to the tent of the LORD and was beside the altar. Then Solomon ordered Benaiah son of Jehoiada, "Go, strike him down!"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네 하나님 여호와의 명령을 잘 지켜 그분의 길을 걷고 모세의 율법에 기록된 대로 여호와의 규례와 계명과 법도와 증거들에 대한 말씀들을 지켜라. 그러면 네가 무엇을 하든지, 어디로 가든지 모든 일이 잘될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observe what the LORD your God requires: Walk in his ways, and keep his decrees and commands, his laws and requirements, as written in the Law of Moses, so that you may prosper in all you do and wherever you go,</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브나야가 여호와의 장막에 들어가 요압에게 말했습니다. “왕께서 ‘나오라!’고 말씀하신다.” 그러나 요압은 대답했습니다. “아니다. 나는 여기에서 죽겠다.” 브나야가 왕에게 보고했습니다. “요압이 이러저러하게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Benaiah entered the tent of the LORD and said to Joab, "The king says, `Come out!'" But he answered, "No, I will die here." Benaiah reported to the king, "This is how Joab answered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그러자 왕이 브나야에게 명령했습니다. “그가 말한 대로 해 주어라. 그를 쳐서 죽여 묻어라. 그리하여 요압이 흘린 죄 없는 피를 나와 내 아버지의 집에서 씻어 내어라.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commanded Benaiah, "Do as he says. Strike him down and bury him, and so clear me and my father's house of the guilt of the innocent blood that Joab shed.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여호와께서 요압의 피를 그 머리에 돌리실 것이다. 그가 내 아버지 다윗이 모르는 상황에서 자기보다 의롭고 나은 두 사람, 곧 이스라엘 군사령관인 넬의 아들 아브넬과 유다 군사령관인 예델의 아들 아마사를 쳐서 칼로 죽였기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repay him for the blood he shed, because without the knowledge of my father David he attacked two men and killed them with the sword. Both of them -- Abner son of Ner, commander of Israel's army, and Amasa son of Jether, commander of Judah's army -- were better men and more upright than he.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그들의 피가 요압과 그 자손들의 머리에 영원히 돌아갈 것이다. 그러나 다윗과 그의 자손들과 그의 집과 그의 왕위에는 여호와의 평안이 영원히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guilt of their blood rest on the head of Joab and his descendants forever. But on David and his descendants, his house and his throne, may there be the LORD's peace forever."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여호야다의 아들 브나야가 올라가 요압을 쳐서 죽였습니다. 그는 광야에 있는 자기 집에 묻혔습니다.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Benaiah son of Jehoiada went up and struck down Joab and killed him, and he was buried on his own land in the desert.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왕은 여호야다의 아들 브나야를 요압 대신 세워 군대를 다스리게 했고 제사장 아비아달 대신 제사장 사독을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put Benaiah son of Jehoiada over the army in Joab's position and replaced Abiathar with Zadok the priest.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후 왕은 시므이를 불러 말했습니다. “예루살렘에 네 집을 지어 그곳에서 살고 다른 곳으로 가지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sent for Shimei and said to him, "Build yourself a house in Jerusalem and live there, but do not go anywhere else.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네가 길을 떠나 기드론 골짜기를 건너는 날에는 반드시 죽을 줄 알아라. 네 피가 네 머리 위에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you leave and cross the Kidron Valley, you can be sure you will die; your blood will be on your own head."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시므이가 왕에게 대답했습니다. “왕의 말씀이 좋습니다. 내 주 왕께서 하라시는 대로 왕의 종이 할 것입니다.” 그 후 시므이는 오랫동안 예루살렘에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Shimei answered the king, "What you say is good. Your servant will do as my lord the king has said." And Shimei stayed in Jerusalem for a long time.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그러나 3년이 지난 뒤 시므이의 종 두 명이 가드 왕 마아가의 아들 아기스에게 도망쳤습니다. 시므이가 “당신의 종들이 가드에 있다”라는 말을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three years later, two of Shimei's slaves ran off to Achish son of Maacah, king of Gath, and Shimei was told, "Your slaves are in Gath."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내게 ‘네 자손들이 어떻게 살지 주의하고 내 앞에서 마음과 정성을 다해 신실하게 행하면 이스라엘의 왕위에 오를 사람이 네게서 끊어지지 않으리라!’고 하신 약속을 이루실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the LORD may keep his promise to me: `If your descendants watch how they live, and if they walk faithfully before me with all their heart and soul, you will never fail to have a man on the throne of Israel.'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나귀에 안장을 얹고 자기 종들을 찾으러 가드의 아기스에게 갔습니다. 이렇게 시므이가 가드에 가서 종들을 데리고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he saddled his donkey and went to Achish at Gath in search of his slaves. So Shimei went away and brought the slaves back from Gath.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솔로몬이 시므이가 예루살렘을 떠나 가드에 다녀왔다는 말을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was told that Shimei had gone from Jerusalem to Gath and had returned,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왕은 사람을 보내 시므이를 불러 말했습니다. “내가 너더러 여호와를 두고 맹세하라고 하며 ‘네가 이곳을 떠나 어디든 가는 날에는 반드시 죽을 줄 알라’고 경고해 두지 않았느냐? 그때 네가 내게 ‘내가 들은 말씀이 좋습니다’라고 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summoned Shimei and said to him, "Did I not make you swear by the LORD and warn you, `On the day you leave to go anywhere else, you can be sure you will die'? At that time you said to me, `What you say is good. I will obey.'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그런데 왜 너는 여호와께 한 맹세를 지키지 않고 내가 네게 명령한 것에 순종하지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then did you not keep your oath to the LORD and obey the command I gave you?"</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왕이 다시 시므이에게 말했습니다. “너는 네가 내 아버지 다윗에게 저지른 모든 잘못을 스스로 알고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also said to Shimei, "You know in your heart all the wrong you did to my father David. Now the LORD will repay you for your wrongdoing.</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그러나 솔로몬 왕은 복을 받고 다윗의 왕위는 여호와 앞에서 영원히 흔들리지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King Solomon will be blessed, and David's throne will remain secure before the LORD forever."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왕이 여호야다의 아들 브나야에게 명령하자 그가 나가서 시므이를 쳐서 죽였습니다. 이렇게 해서 이스라엘은 솔로몬의 손에서 든든히 세워졌습니다.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gave the order to Benaiah son of Jehoiada, and he went out and struck Shimei down and killed him. The kingdom was now firmly established in Solomon's hands.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또한 네가 스루야의 아들 요압이 내게 어떻게 했는지, 곧 이스라엘 군대의 두 사령관인 넬의 아들 아브넬과 예델의 아들 아마사에게 어떻게 했는지 알 것이다. 평화의 때 요압이 그들을 죽여 전쟁의 피를 흘리고 피로 그의 허리띠와 신발에 묻혔다.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yourself know what Joab son of Zeruiah did to me -- what he did to the two commanders of Israel's armies, Abner son of Ner and Amasa son of Jether. He killed them, shedding their blood in peacetime as if in battle, and with that blood stained the belt around his waist and the sandals on his feet.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그러니 너는 지혜로 그를 다뤄 그의 백발이 평안히 무덤으로 내려가지 못하게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Deal with him according to your wisdom, but do not let his gray head go down to the grave in peace.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길르앗 사람 바실래의 아들들에게는 자비를 베풀고 그들을 네 식탁에서 함께 먹는 사람들 가운데 있게 하여라. 내가 네 형 압살롬 때문에 피신해 있을 때 그들이 내게 왔었다.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show kindness to the sons of Barzillai of Gilead and let them be among those who eat at your table. They stood by me when I fled from your brother Absalom.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명심할 것이 있다. 바후림 출신의 베냐민 사람 게라의 아들 시므이가 네 곁에 있다는 것이다. 그는 내가 마하나임으로 가던 날 내게 저주를 퍼부은 사람이다. 시므이가 나를 만나러 요단 강으로 내려왔을 때 나는 그에게 ‘내가 칼로 너를 죽이지 않겠다’라고 여호와를 두고 맹세했다.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remember, you have with you Shimei son of Gera, the Benjamite from Bahurim, who called down bitter curses on me the day I went to Mahanaim. When he came down to meet me at the Jordan, I swore to him by the LORD: `I will not put you to death by the sword.'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이제 그에게 죄가 없다고 여겨서는 안 된다. 너는 지혜의 사람이니 그를 어떻게 해야 할지 알 것이다. 그의 백발이 피로 물들어 음부로 내려가게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do not consider him innocent. You are a man of wisdom; you will know what to do to him. Bring his gray head down to the grave in blood."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