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그때 아람 왕 벤하닷이 모든 군대를 소집했습니다. 벤하닷은 자기 전차와 말들을 끌고 온 32명의 영주들과 함께 올라가 사마리아를 에워싸고 공격했습니다.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Ben-Hadad king of Aram mustered his entire army. Accompanied by thirty-two kings with their horses and chariots, he went up and besieged Samaria and attacked it.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그러자 벤하닷은 아합에게 다른 말을 전해 왔습니다. “내가 사마리아를 완전히 멸망시키겠다. 만약 나를 따르는 백성들이 그 손으로 사마리아에서 부서진 조각을 한 줌이라도 줍는다면 신들이 내게 천벌을 내리셔도 좋다.”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Ben-Hadad sent another message to Ahab: "May the gods deal with me, be it ever so severely, if enough dust remains in Samaria to give each of my men a handful."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이스라엘 왕이 대답했습니다. “‘갑옷을 입는 사람이 갑옷을 벗는 사람처럼 자랑해서는 안 된다’라고 전하라.”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Israel answered, "Tell him: `One who puts on his armor should not boast like one who takes it off.'"</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벤하닷이 다른 왕들과 장막에서 술을 마시다가 이 말을 듣고는 자기 군사들에게 명령했습니다. “공격할 준비를 하라.” 그리하여 그들은 사마리아 성을 공격할 준비를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Ben-Hadad heard this message while he and the kings were drinking in their tents, and he ordered his men: "Prepare to attack." So they prepared to attack the city.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그때 갑자기 한 예언자가 이스라엘 왕 아합에게 다가와 말했습니다. “여호와께서 말씀하십니다. ‘이 엄청난 군대가 보이느냐? 내가 오늘 네 손에 이들을 주리라. 그러면 너는 내가 여호와임을 알게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Meanwhile a prophet came to Ahab king of Israel and announced, "This is what the LORD says: `Do you see this vast army? I will give it into your hand today, and then you will know that I am the LORD.'"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아합이 물었습니다. “하지만 누구를 통해 하시겠느냐?” 예언자가 대답했습니다. “여호와께서 ‘지방 장관들의 젊은 장교들을 통해 할 것이다’라고 하십니다.” 아합이 물었습니다. “누가 전쟁을 시작하겠느냐?” 예언자가 대답했습니다. “왕이 하십시오.”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who will do this?" asked Ahab. The prophet replied, "This is what the LORD says: `The young officers of the provincial commanders will do it.'" "And who will start the battle?" he asked. The prophet answered, "You will."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그리하여 아합이 모든 지방 장관들의 젊은 장교를 다 소집했더니 232명이었습니다. 그러고 나서 온 백성들, 곧 이스라엘 자손들을 모아 보았더니 모두 7,000명이었습니다.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Ahab summoned the young officers of the provincial commanders, 232 men. Then he assembled the rest of the Israelites, 7,000 in all.</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그들은 정오에 공격하러 나갔습니다. 그때 벤하닷과 그와 동맹을 맺은 32명의 영주들은 장막에서 한창 취해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set out at noon while Ben-Hadad and the 32 kings allied with him were in their tents getting drunk.</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지방 장관들의 젊은 장교들이 먼저 나갔습니다. 그때 벤하닷이 보낸 정찰병들이 와서 보고했습니다. “군사들이 사마리아 성에서 나오고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young officers of the provincial commanders went out first. Now Ben-Hadad had dispatched scouts, who reported, "Men are advancing from Samaria."</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벤하닷이 말했습니다. “만약 그들이 화평하자고 나오는 것이면 사로잡고 전쟁을 하려고 나오는 것이어도 사로잡으라.”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"If they have come out for peace, take them alive; if they have come out for war, take them alive."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지방 장관들의 젊은 장교들은 자기 뒤를 따르는 군대를 이끌고 성에서 나왔고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young officers of the provincial commanders marched out of the city with the army behind them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그는 사마리아 성안에 있는 이스라엘 왕 아합에게 사람을 보내 말했습니다. “벤하닷이 말씀하신다.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sent messengers into the city to Ahab king of Israel, saying, "This is what Ben-Hadad says: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각각 적군을 만나는 대로 죽였습니다. 그러자 아람 사람들이 도망쳤고 이스라엘 사람들이 쫓아갔습니다. 아람 왕 벤하닷은 기마병 몇 명과 함께 말을 타고 도망쳐 버렸습니다.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each one struck down his opponent. At that, the Arameans fled, with the Israelites in pursuit. But Ben-Hadad king of Aram escaped on horseback with some of his horsemen.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이스라엘 왕이 진격해 말들과 전차들을 공격해 아람 사람들을 크게 무찔렀습니다.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Israel advanced and overpowered the horses and chariots and inflicted heavy losses on the Arameans.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 후 그 예언자가 이스라엘 왕에게 와서 말했습니다. “왕은 가서 힘을 키우고 앞으로 무슨 일을 해야 할지 생각해 보십시오. 내년 봄에 아람 왕이 올라와 왕을 공격할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Afterward, the prophet came to the king of Israel and said, "Strengthen your position and see what must be done, because next spring the king of Aram will attack you again."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한편 아람 왕의 신하들이 아람 왕에게 조언을 했습니다. “저들의 신은 산의 신입니다. 그래서 저들이 우리보다 센 것입니다. 하지만 우리가 평지에서 싸운다면 분명 저들보다 강할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Meanwhile, the officials of the king of Aram advised him, "Their gods are gods of the hills. That is why they were too strong for us. But if we fight them on the plains, surely we will be stronger than they.</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그러니 이렇게 하십시오. 모든 지방 장관들을 자리에서 물러나게 하고 군사령관들로 바꾸십시오.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this: Remove all the kings from their commands and replace them with other officers.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또 왕은 말이면 말, 전차면 전차까지 전에 싸움에 져서 잃은 군대와 같은 군대를 소집하셔야 합니다. 그리하여 우리가 평지에서 이스라엘과 싸울 것이고 그때는 우리가 분명 그들보다 강할 것입니다.” 아람 왕은 신하들의 말을 듣고 그대로 실행에 옮겼습니다.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must also raise an army like the one you lost -- horse for horse and chariot for chariot -- so we can fight Israel on the plains. Then surely we will be stronger than they." He agreed with them and acted accordingly.</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이듬해 봄에 벤하닷이 아람 사람들을 모아 이스라엘과 싸우기 위해 아벡으로 올라갔습니다.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spring Ben-Hadad mustered the Arameans and went up to Aphek to fight against Israel.</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이스라엘 자손들도 소집돼 물품을 공급받고는 그들에게 맞서 나갔습니다. 아람 사람들이 온 들판을 가득 메운 것에 비해서 그들 맞은편에 진을 친 이스라엘 자손들은 마치 두 무리의 염소 떼 같았습니다.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Israelites were also mustered and given provisions, they marched out to meet them. The Israelites camped opposite them like two small flocks of goats, while the Arameans covered the countryside.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그때 하나님의 사람이 와서 이스라엘 왕에게 말했습니다. “여호와께서 말씀하십니다. ‘아람 사람들이 여호와는 산의 신이지 골짜기의 신이 아니라고 했다. 그러므로 내가 이 엄청난 군대를 네 손에 줄 것이다. 그러면 너는 내가 여호와임을 알게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of God came up and told the king of Israel, "This is what the LORD says: `Because the Arameans think the LORD is a god of the hills and not a god of the valleys, I will deliver this vast army into your hands, and you will know that I am the LORD.'"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그들은 7일 동안 서로 마주 대한 채 진을 치고 있었습니다. 7일째 되는 날 드디어 싸움이 시작됐습니다. 이스라엘 자손들이 하루 만에 아람의 보병 10만 명을 죽였습니다.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seven days they camped opposite each other, and on the seventh day the battle was joined. The Israelites inflicted a hundred thousand casualties on the Aramean foot soldiers in one day.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‘네 은과 금이 내 것이고 네가 가장 사랑하는 네 아내와 자식들도 내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silver and gold are mine, and the best of your wives and children are mine.'"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나머지는 아벡 성안으로 도망쳤는데 그 성벽이 그들 2만 7,000명 위에 무너지고 말았습니다. 벤하닷은 성안으로 도망쳐 골방에 몸을 숨겼습니다.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rest of them escaped to the city of Aphek, where the wall collapsed on twenty-seven thousand of them. And Ben-Hadad fled to the city and hid in an inner room.</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벤하닷의 신하들이 그에게 말했습니다. “보십시오. 우리가 듣기로 이스라엘 집의 왕들은 자비로운 왕이라고 합니다. 우리가 굵은 베를 허리에 매고 머리에 밧줄을 두르고 이스라엘 왕에게 나가면 이스라엘 왕이 아마 우리 목숨을 살려 줄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officials said to him, "Look, we have heard that the kings of the house of Israel are merciful. Let us go to the king of Israel with sackcloth around our waists and ropes around our heads. Perhaps he will spare your life."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그들은 허리에 굵은 베를 매고 머리에 밧줄을 두르고 이스라엘 왕에게 가서 말했습니다. “왕의 종 벤하닷이 ‘나를 살려 주소서’하고 말합니다.” 왕이 대답했습니다. “그가 아직 살아 있느냐? 그는 내 형제다.”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Wearing sackcloth around their waists and ropes around their heads, they went to the king of Israel and said, "Your servant Ben-Hadad says: `Please let me live.'" The king answered, "Is he still alive? He is my brother."</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벤하닷의 사람들이 이것을 좋은 징조로 여기고 재빨리 이 말을 받아 말했습니다. “그렇습니다. 왕의 형제 벤하닷입니다.” 왕이 말했습니다. “가서 그를 데려오너라.” 벤하닷이 밖으로 나오자 아합은 그를 자기 전차에 태웠습니다.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took this as a good sign and were quick to pick up his word. "Yes, your brother Ben-Hadad!" they said. "Go and get him," the king said. When Ben-Hadad came out, Ahab had him come up into his chariot.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그러자 벤하닷이 제안했습니다. “내 아버지께서 왕의 아버지에게서 빼앗은 성들을 돌려 드리겠습니다. 또 내 아버지가 사마리아에 시장을 만든 것처럼 왕도 다메섹에 왕을 위해 시장을 만드십시오.” 아합이 말했습니다. “내가 이 조약 때문에 당신을 놓아주겠소.” 그리하여 아합은 조약을 맺고 벤하닷을 돌려보냈습니다.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return the cities my father took from your father," Ben-Hadad offered. "You may set up your own market areas in Damascus, as my father did in Samaria." Ahab said, "On the basis of a treaty I will set you free." So he made a treaty with him, and let him go.</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예언자들의 아들들 가운데 어떤 사람이 여호와께 명령을 받고 자기 동료에게 말했습니다. “나를 쳐라.” 그러나 동료 예언자가 때리기를 거절했습니다.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the word of the LORD one of the sons of the prophets said to his companion, "Strike me with your weapon," but the man refused.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그러자 그 예언자가 말했습니다. “네가 여호와의 말씀에 순종하지 않았으니 네가 나를 떠나자마자 사자가 너를 죽일 것이다.” 그러고 나서 그 사람이 나가자마자 정말 사자가 나타나 그를 죽였습니다.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prophet said, "Because you have not obeyed the LORD, as soon as you leave me a lion will kill you." And after the man went away, a lion found him and killed him.</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 예언자가 다른 사람을 만나 말했습니다. “나를 때려라.” 그러자 그 사람은 예언자를 때려 다치게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prophet found another man and said, "Strike me, please." So the man struck him and wounded him.</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그러자 예언자는 길을 떠나 눈을 가려 변장하고 길가에 서서 왕이 오기를 기다렸습니다.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prophet went and stood by the road waiting for the king. He disguised himself with his headband down over his eyes.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왕이 지나가자 예언자는 왕에게 소리쳤습니다. “왕의 종이 치열한 싸움터에 나갔는데 거기서 한 사람이 포로를 데려와 ‘이 사람을 잘 지켜라. 어쩌다가 놓치면 그 대신 네 목숨을 가져갈 것이다. 아니면 네가 은 1 달란트를 내야 한다’고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 king passed by, the prophet called out to him, "Your servant went into the thick of the battle, and someone came to me with a captive and said, `Guard this man. If he is missing, it will be your life for his life, or you must pay a talent of silver.'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이스라엘 왕이 대답했습니다. “내 주 왕이여, 왕의 말씀대로 하십시오. 나와 내가 가진 모든 것은 왕의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Israel answered, "Just as you say, my lord the king. I and all I have are yours."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그런데 왕의 종이 여기저기 바쁘게 다니다 보니 포로로 끌려온 사람이 사라지고 말았습니다.” 이스라엘 왕이 말했습니다. “그건 네가 자청한 일이니 네가 그 벌을 받아 마땅하다.”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your servant was busy here and there, the man disappeared." "That is your sentence," the king of Israel said. "You have pronounced it yourself."</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그때 예언자가 재빨리 눈에서 머리끈을 풀어냈습니다. 그러자 이스라엘 왕은 그가 예언자들 가운데 하나임을 알아차렸습니다.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prophet quickly removed the headband from his eyes, and the king of Israel recognized him as one of the prophets.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그가 왕에게 말했습니다. “여호와께서 말씀하십니다. ‘너는 내가 죽이기로 작정한 사람을 놓아주었다. 그러니 네 목숨이 그 목숨을 대신하고 네 백성들이 그 백성들을 대신하게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the king, "This is what the LORD says: `You have set free a man I had determined should die. Therefore it is your life for his life, your people for his people.'"</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이스라엘 왕은 화가 나 사마리아에 있는 자기 왕궁으로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Sullen and angry, the king of Israel went to his palace in Samaria.</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벤하닷의 사람들이 다시 와서 말했습니다. “벤하닷이 말씀하신다. ‘내가 네 은과 금과 네 아내들과 자식들을 내게 넘기라고 사람을 보냈다.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messengers came again and said, "This is what Ben-Hadad says: `I sent to demand your silver and gold, your wives and your children.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그러나 내가 내일 이맘때쯤 내 신하들을 보낼 것이니 그들이 네 왕궁을 수색하고 네 신하들의 집을 수색해 네 눈에 든 것들을 다 가져올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about this time tomorrow I am going to send my officials to search your palace and the houses of your officials. They will seize everything you value and carry it away.'"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이스라엘 왕은 그 땅의 모든 장로들을 소집해 말했습니다. “벤하닷이 우리를 곤경에 빠뜨리려고 하는 것을 보시오. 그가 내 아내들과 내 자식들과 내 은과 내 금을 달라고 사람을 보냈는데 내가 거절할 수가 없었소.”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Israel summoned all the elders of the land and said to them, "See how this man is looking for trouble! When he sent for my wives and my children, my silver and my gold, I did not refuse him."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장로들과 백성들이 모두 대답했습니다. “그 말을 듣지도 말고 동의하지도 마십시오.”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elders and the people all answered, "Don't listen to him or agree to his demands."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그리하여 이스라엘 왕은 벤하닷의 사람들에게 대답했습니다. “내 주 왕께 전하라. ‘왕의 종에게 처음 요구하신 것은 모두 들어 드리겠으나 지금의 이 요구는 들어 드릴 수가 없습니다’라고 말이다.” 그들이 나가 벤하닷에게 그 말을 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replied to Ben-Hadad's messengers, "Tell my lord the king, `Your servant will do all you demanded the first time, but this demand I cannot meet.'" They left and took the answer back to Ben-Hadad.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