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얼마 후 한 사건이 벌어졌습니다. 이스르엘 사람 나봇에게는 이스르엘에 포도원이 하나 있었는데 사마리아 왕 아합의 왕궁 가까이 있었습니다.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Some time later there was an incident involving a vineyard belonging to Naboth the Jezreelite. The vineyard was in Jezreel, close to the palace of Ahab king of Samaria.</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그리고 두 명의 건달을 나봇의 맞은편에 앉히고 나봇이 하나님과 왕을 저주했다고 증언하게 하라. 그리고 나봇을 밖으로 데리고 나가 돌로 쳐 죽이라.”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seat two scoundrels opposite him and have them testify that he has cursed both God and the king. Then take him out and stone him to death."</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그리하여 그 성에 살던 장로들과 귀족들은 이세벨이 편지에 지시한 대로 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 elders and nobles who lived in Naboth's city did as Jezebel directed in the letters she had written to them.</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그들은 금식을 선포하고 나봇을 백성들 가운데 높이 앉혔습니다.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proclaimed a fast and seated Naboth in a prominent place among the people.</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그러고 나서 건달 두 명이 들어와 나봇의 맞은편에 앉더니 백성들 앞에서 나봇에 대해 고소하며 말했습니다. “나봇이 하나님과 왕을 저주했다.” 그러자 사람들은 나봇을 성 밖으로 끌고 나가 돌로 쳐 죽였습니다.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two scoundrels came and sat opposite him and brought charges against Naboth before the people, saying, "Naboth has cursed both God and the king." So they took him outside the city and stoned him to death.</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그리고 이세벨에게 말을 전했습니다. “나봇이 돌에 맞아 죽었습니다.”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they sent word to Jezebel: "Naboth has been stoned and is dead."</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이세벨은 나봇이 돌에 맞아 죽었다는 소식을 듣자 아합에게 말했습니다. “일어나 이스르엘 사람 나봇이 왕에게 팔지 않겠다던 포도원을 차지하십시오. 나봇은 이제 죽었습니다.”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soon as Jezebel heard that Naboth had been stoned to death, she said to Ahab, "Get up and take possession of the vineyard of Naboth the Jezreelite that he refused to sell you. He is no longer alive, but dead."</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아합은 나봇이 죽었다는 소리를 듣고 일어나 이스르엘 사람 나봇의 포도원을 차지하려고 내려갔습니다.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Ahab heard that Naboth was dead, he got up and went down to take possession of Naboth's vineyard.</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그때 여호와의 말씀이 디셉 사람 엘리야에게 임했습니다.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word of the LORD came to Elijah the Tishbite:</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“너는 일어나 내려가서 사마리아에 살고 있는 이스라엘 왕 아합을 만나라. 그가 나봇의 포도원을 차지하려고 지금 그곳에 내려가 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"Go down to meet Ahab king of Israel, who rules in Samaria. He is now in Naboth's vineyard, where he has gone to take possession of it.</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너는 그에게 ‘여호와께서 말씀하신다. 네가 사람을 죽이고 그 재산을 차지하지 않았느냐?’고 하라. 또 ‘여호와께서 말씀하신다. 개들이 나봇의 피를 핥은 바로 그곳에서 개들이 네 피도 핥을 것이다’라고 말하여라.”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Say to him, `This is what the LORD says: Have you not murdered a man and seized his property?' Then say to him, `This is what the LORD says: In the place where dogs licked up Naboth's blood, dogs will lick up your blood -- yes, yours!'"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아합이 나봇에게 말했습니다. “네 포도원은 내 왕궁에서 가까우니 내가 채소밭으로 가꾸고 싶다. 그러니 내게 달라. 그 대신 내가 더 좋은 포도원을 주겠다. 네가 원한다면 그 값을 돈으로 주겠다.”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Ahab said to Naboth, "Let me have your vineyard to use for a vegetable garden, since it is close to my palace. In exchange I will give you a better vineyard or, if you prefer, I will pay you whatever it is worth."</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아합이 엘리야에게 말했습니다. “내 원수야, 네가 나를 찾았구나.” 엘리야가 대답했습니다. “내가 왕을 찾은 것은 당신이 여호와 보시기에 악을 행하기 위해 자신을 팔았기 때문이오.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Ahab said to Elijah, "So you have found me, my enemy!" "I have found you," he answered, "because you have sold yourself to do evil in the eyes of the LORD.</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여호와께서 말씀하신다. ‘내가 네게 재앙을 내릴 것이다. 내가 네 자손들을 쓸어버리겠고 종이든 자유인이든 가리지 않고 아합에게서 이스라엘의 모든 남자를 끊어 버릴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am going to bring disaster on you. I will consume your descendants and cut off from Ahab every last male in Israel -- slave or free.</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내가 네 집을 느밧의 아들 여로보암의 집과 아히야의 아들 바아사의 집처럼 만들 것이다. 네가 내 진노를 자아냈고 이스라엘을 죄짓게 했기 때문이다.’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make your house like that of Jeroboam son of Nebat and that of Baasha son of Ahijah, because you have provoked me to anger and have caused Israel to sin.'</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그리고 이세벨에 대해서도 여호와께서 말씀하신다. ‘개들이 이스르엘 성벽 옆에서 이세벨을 먹을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also concerning Jezebel the LORD says: `Dogs will devour Jezebel by the wall of Jezreel.'</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아합에게 속한 사람이 성안에서 죽으면 개들이 먹을 것이며 들판에서 죽으면 공중의 새들이 먹을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"Dogs will eat those belonging to Ahab who die in the city, and the birds of the air will feed on those who die in the country."</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아합과 같이 여호와의 눈앞에 악을 행하려고 자기 자신을 판 사람은 일찍이 없었습니다. 이것은 모두 아합의 아내 이세벨이 그를 충동질했기 때문입니다.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 was never a man like Ahab, who sold himself to do evil in the eyes of the LORD, urged on by Jezebel his wife.</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아합은 여호와께서 이스라엘 자손들 앞에서 쫓아내신 아모리 사람들이 한 것처럼 우상을 숭배해 여호와께서 혐오하시는 일을 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behaved in the vilest manner by going after idols, like the Amorites the LORD drove out before Israel.)</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아합은 이 말을 듣고 자기 옷을 찢으며 굵은 베옷을 몸에 걸치고 금식했습니다. 또 굵은 베 위에 누웠고 힘없이 다녔습니다.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Ahab heard these words, he tore his clothes, put on sackcloth and fasted. He lay in sackcloth and went around meekly.</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그러자 여호와의 말씀이 디셉 사람 엘리야에게 내려왔습니다.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word of the LORD came to Elijah the Tishbite:</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“아합이 내 앞에서 겸손해진 것을 보느냐? 그가 내 앞에서 겸손해졌으니 내가 그의 시대에는 재앙을 내리지 않고 그 아들의 시대가 되면 그 집안에 재앙을 내릴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"Have you noticed how Ahab has humbled himself before me? Because he has humbled himself, I will not bring this disaster in his day, but I will bring it on his house in the days of his son."</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그러자 나봇이 대답했습니다. “내 조상들에게 물려받은 재산을 왕에게 주는 것은 여호와께서 금하신 일입니다.”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Naboth replied, "The LORD forbid that I should give you the inheritance of my fathers."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그러자 아합은 매우 언짢아하며 화가 나 집으로 돌아왔습니다. 이스르엘 사람 나봇이 “내가 내 조상들에게 물려받은 재산을 왕에게 주지 않겠다”라고 말했기 때문입니다. 그는 화가 나서 자기 침대에 누워 먹지도 않았습니다.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Ahab went home, sullen and angry because Naboth the Jezreelite had said, "I will not give you the inheritance of my fathers." He lay on his bed sulking and refused to eat.</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그 아내 이세벨이 들어와 그에게 물었습니다. “무슨 언짢은 일이 있었습니까? 왜 아무것도 드시지 않습니까?”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His wife Jezebel came in and asked him, "Why are you so sullen? Why won't you eat?"</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그가 대답했습니다. “내가 이스르엘 사람 나봇에게 ‘네 포도원을 팔아라. 네가 원한다면 네 포도원 대신에 다른 포도원을 주겠다’라고 했소. 그런데 나봇이 ‘내 포도원을 왕에게 주지 않겠다’라고 했소.”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answered her, "Because I said to Naboth the Jezreelite, `Sell me your vineyard; or if you prefer, I will give you another vineyard in its place.' But he said, `I will not give you my vineyard.'"</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아합의 아내 이세벨이 말했습니다. “이스라엘의 왕인 당신이 그게 뭡니까? 일어나 먹을 것을 드시고 기운을 차리십시오! 내가 이스르엘 사람 나봇의 포도원을 왕께 드리겠습니다.”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Jezebel his wife said, "Is this how you act as king over Israel? Get up and eat! Cheer up. I'll get you the vineyard of Naboth the Jezreelite."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이세벨은 아합의 이름으로 편지를 몇 통 쓰고는 그 위에 옥쇄를 찍고 나봇과 같은 성에 사는 장로들과 귀족들에게 보냈습니다.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she wrote letters in Ahab's name, placed his seal on them, and sent them to the elders and nobles who lived in Naboth's city with him.</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그 편지에는 이렇게 쓰여 있었습니다. “금식을 선포하고 나봇을 백성들 가운데 높이 앉히라.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those letters she wrote: "Proclaim a day of fasting and seat Naboth in a prominent place among the people.</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