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아람과 이스라엘 사이에 3년 동안 전쟁이 없었습니다.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three years there was no war between Aram and Israel.</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이스라엘 왕과 유다 왕 여호사밧은 왕복으로 차려입고 사마리아 성문 앞 타작마당에 보좌를 놓고 앉아 있었습니다. 그리고 각 예언자들이 왕들 앞에서 예언하고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Dressed in their royal robes, the king of Israel and Jehoshaphat king of Judah were sitting on their thrones at the threshing floor by the entrance of the gate of Samaria, with all the prophets prophesying before them.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그때 그나아나의 아들 시드기야가 자기가 만든 철뿔들을 가지고 말했습니다. “여호와께서 말씀하십니다. ‘이것으로 너희가 아람 사람들을 찔러 멸망시킬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Zedekiah son of Kenaanah had made iron horns and he declared, "This is what the LORD says: `With these you will gore the Arameans until they are destroyed.'"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다른 모든 예언자들도 똑같이 예언하며 말했습니다. “길르앗 라못으로 싸우러 나가 승리를 얻으십시오. 여호와께서 그 성을 왕의 손에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other prophets were prophesying the same thing. "Attack Ramoth Gilead and be victorious," they said, "for the LORD will give it into the king's hand."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미가야를 부르러 갔던 사람이 미가야에게 말했습니다. “보시오. 다른 예언자들은 다 한결같이 왕을 격려하고 있습니다. 그러니 당신도 그들과 같이 말하고 격려해 주시오.”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messenger who had gone to summon Micaiah said to him, "Look, as one man the other prophets are predicting success for the king. Let your word agree with theirs, and speak favorably."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그러자 미가야가 말했습니다. “여호와께서 살아 계심을 두고 맹세하는데 나는 여호와께서 말씀하신 것만을 왕에게 말하겠다.”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Micaiah said, "As surely as the LORD lives, I can tell him only what the LORD tells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미가야가 도착하자 왕이 그에게 물었습니다. “미가야야, 우리가 길르앗 라못에서 전쟁을 일으켜도 되겠느냐, 안 되겠느냐?” 미가야가 대답했습니다. “가서 승리하십시오. 여호와께서 그 성을 왕의 손에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arrived, the king asked him, "Micaiah, shall we go to war against Ramoth Gilead, or shall I refrain?" "Attack and be victorious," he answered, "for the LORD will give it into the king's hand."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왕이 그에게 말했습니다. “내가 몇 번이나 맹세하게 해야 네가 여호와의 이름으로 진실만을 말하겠느냐?”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him, "How many times must I make you swear to tell me nothing but the truth in the name of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그러자 미가야가 대답했습니다. “내가 보니 온 이스라엘이 목자 없는 양처럼 산 위에 흩어져 있습니다. 여호와께서 말씀하시기를 ‘이들에게 주인이 없으니 각각 평안히 자기 집으로 돌아가게 하여라’라고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Micaiah answered, "I saw all Israel scattered on the hills like sheep without a shepherd, and the LORD said, `These people have no master. Let each one go home in peace.'"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이스라엘 왕이 여호사밧에게 말했습니다. “저 사람이 나에 대해서 좋은 예언은 하지 않고 나쁜 예언만 한다고 말하지 않았습니까?”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said to Jehoshaphat, "Didn't I tell you that he never prophesies anything good about me, but only bad?"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미가야가 말을 이었습니다. “그러니 여호와의 말씀을 들으십시오. 내가 보니 여호와께서 하늘 보좌 위에 앉아 계시고 하늘의 모든 군대가 여호와의 오른쪽과 왼쪽에 서 있었습니다.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continued, "Therefore hear the word of the LORD: I saw the LORD sitting on his throne with all the host of heaven standing around him on his right and on his left.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그런데 3년째 되는 해에 유다 왕 여호사밧이 이스라엘 왕을 만나러 내려갔습니다.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in the third year Jehoshaphat king of Judah went down to see the king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‘누가 아합을 속여 길르앗 라못에 올라가서 죽게 하겠느냐?’고 하셨습니다. 그러자 누구는 이렇게 하겠다고 하고 누구는 저렇게 하겠다고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said, `Who will entice Ahab into attacking Ramoth Gilead and going to his death there?' "One suggested this, and another that.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그때 한 영이 앞으로 나오더니 여호와 앞에 서서 말했습니다. ‘제가 그를 속이겠습니다.’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Finally, a spirit came forward, stood before the LORD and said, `I will entice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여호와께서 물으셨습니다. ‘어떻게 하겠느냐?’ 그가 대답했습니다. ‘제가 나가서 거짓말하는 영이 돼 아합의 모든 예언자들의 입에 들어가겠습니다.’ 여호와께서 말씀하셨습니다. ‘너는 그를 잘 속이고 그가 속아 넘어가게 할 것이다. 가서 그렇게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 `By what means?' the LORD asked. " `I will go out and be a lying spirit in the mouths of all his prophets,' he said. " `You will succeed in enticing him,' said the LORD. `Go and do 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그러니 지금 보십시오! 여호와께서 왕의 모든 예언자들의 입에 거짓말하는 영을 불어넣으신 것입니다. 여호와께서 왕에게 재앙을 내릴 작정을 하셨습니다.”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now the LORD has put a lying spirit in the mouths of all these prophets of yours. The LORD has decreed disaster for you."</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그러자 그나아나의 아들 시드기야가 가까이 와서 미가야의 뺨을 때리며 말했습니다. “여호와의 영이 나를 떠나 어떻게 네게로 가서 말씀하셨느냐?”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Zedekiah son of Kenaanah went up and slapped Micaiah in the face. "Which way did the spirit from the LORD go when he went from me to speak to you?" he asked.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미가야가 대답했습니다. “네가 골방에 들어가 숨게 되는 날 알게 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replied, "You will find out on the day you go to hide in an inner room."</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그러자 이스라엘 왕이 명령했습니다. “미가야를 붙잡아 이 성의 통치자 아몬과 왕자 요아스에게 돌려보내라.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then ordered, "Take Micaiah and send him back to Amon the ruler of the city and to Joash the king's son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말하는데 이자를 감옥에 넣고 내가 무사히 돌아올 때까지 고생의 빵과 고생의 물만 먹이라.”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`This is what the king says: Put this fellow in prison and give him nothing but bread and water until I return safely.'"</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미가야가 선포했습니다. “당신이 무사히 돌아온다면 여호와께서 나를 통해 말씀하시지 않았을 것입니다.” 그가 또 말했습니다. “너희 온 백성들아, 내 말을 명심하라.”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Micaiah declared, "If you ever return safely, the LORD has not spoken through me." Then he added, "Mark my words, all you people!"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그리하여 이스라엘 왕과 유다 왕 여호사밧이 길르앗 라못으로 싸우러 올라갔습니다.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and Jehoshaphat king of Judah went up to Ramoth Gilead.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왕이 자기 신하들에게 "길르앗 라못이 우리 것이 아니냐? 그런데 그것을 아람 왕에게서 되찾기 위해 우리가 아무것도 못하고 있으니..." 하고 말했던 적이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had said to his officials, "Don't you know that Ramoth Gilead belongs to us and yet we are doing nothing to retake it from the king of Aram?"</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이스라엘 왕이 여호사밧에게 말했습니다. “나는 변장을 하고 싸움터로 들어갈 테니 왕은 왕복을 입고 있으시오.” 그리하여 이스라엘 왕은 변장을 하고 싸움터로 들어갔습니다.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said to Jehoshaphat, "I will enter the battle in disguise, but you wear your royal robes." So the king of Israel disguised himself and went into battle.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그때 아람 왕은 자기 군대의 전차 부대장 32명에게 “크든 작든 다른 사람과 싸우지 말고 오직 이스라엘 왕과 싸우라”고 명령해 두었습니다.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king of Aram had ordered his thirty-two chariot commanders, "Do not fight with anyone, small or great, except the king of Israel."</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전차 부대장들이 여호사밧을 보고는 “저자가 분명 이스라엘 왕이구나” 하고 뒤돌아 여호사밧과 싸우려고 하자 여호사밧이 소리를 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chariot commanders saw Jehoshaphat, they thought, "Surely this is the king of Israel." So they turned to attack him, but when Jehoshaphat cried out,</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전차 부대장들은 그가 이스라엘 왕이 아닌 것을 알고는 쫓아가지 않았습니다.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chariot commanders saw that he was not the king of Israel and stopped pursuing him.</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그런데 누군가가 무심코 쏜 화살이 이스라엘 왕의 갑옷 솔기 사이에 꽂혔습니다. 왕은 자기 전차의 병사에게 말했습니다. “전차를 돌려 싸움터를 빠져나가거라. 내가 부상당했다.”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someone drew his bow at random and hit the king of Israel between the sections of his armor. The king told his chariot driver, "Wheel around and get me out of the fighting. I've been wounded."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전쟁은 시간이 지나갈수록 더 치열해져 갔고 왕은 전차에 기대어 서서 아람 사람들을 막다가 저녁 때가 되자 죽고 말았습니다. 그 상처에서 피가 흘러 전차 바닥을 흥건히 적셨습니다.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day long the battle raged, and the king was propped up in his chariot facing the Arameans. The blood from his wound ran onto the floor of the chariot, and that evening he died.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해가 지자 이스라엘 군대 내에서 외치는 소리가 들렸습니다. “모두들 자기 성으로 돌아가라. 모두 자기 고향으로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sun was setting, a cry spread through the army: "Every man to his town; everyone to his land!"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그렇게 왕이 죽었고 사마리아로 옮겨져 묻혔습니다.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died and was brought to Samaria, and they buried him there.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그들은 사마리아에 있는 못에서 그 전차를 씻었는데 여호와께서 선포하신 말씀대로 개들이 죽은 아합의 피를 핥았습니다. 그 못은 창기들이 목욕하는 곳이었습니다.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washed the chariot at a pool in Samaria (where the prostitutes bathed), and the dogs licked up his blood, as the word of the LORD had declared.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아합이 한 모든 일을 포함한 아합 시대의 다른 사건들과 아합이 지은 상아 궁전과 그가 건축한 성들에 관해서는 이스라엘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Ahab's reign, including all he did, the palace he built and inlaid with ivory, and the cities he fortified, are they not written in the book of the annals of the kings of Israel?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그리하여 그가 여호사밧에게 물었습니다. “왕이 나와 함께 가서 길르앗 라못을 치겠소?” 여호사밧이 이스라엘 왕에게 대답했습니다. “내가 왕과 하나이며 내 백성들이 왕의 백성들과 하나이고 내 말들이 왕의 말들과 하나입니다.”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asked Jehoshaphat, "Will you go with me to fight against Ramoth Gilead?" Jehoshaphat replied to the king of Israel, "I am as you are, my people as your people, my horses as your horses."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아합은 그 조상들과 함께 잠들고 그의 아들 아하시야가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Ahab rested with his fathers. And Ahaziah his son succeeded him as king.</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아사의 아들 여호사밧이 이스라엘 왕 아합 4년에 유다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son of Asa became king of Judah in the fourth year of Ahab king of Israel.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여호사밧은 35세에 왕이 됐고 예루살렘에서 25년 동안 다스렸습니다. 그 어머니의 이름은 아수바로 실히의 딸이었습니다.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was thirty-five years old when he became king, and he reigned in Jerusalem twenty-five years. His mother's name was Azubah daughter of Shilhi.</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그는 모든 일에 그 아버지 아사의 길을 따라 행하며 그 길에서 떠나지 않았고 여호와 보시기에 정직히 행했습니다. 그러나 산당은 없애지 못했으므로 백성들이 산당에서 계속 제사를 드리고 분향했습니다.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everything he walked in the ways of his father Asa and did not stray from them; he did what was right in the eyes of the LORD. The high places, however, were not removed, and the people continued to offer sacrifices and burn incense there.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여호사밧은 또한 이스라엘 왕과도 평화롭게 지냈습니다.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Jehoshaphat was also at peace with the king of Israel.</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여호사밧 시대의 다른 일들과 여호사밧이 이룩한 업적과 그가 전쟁을 일으킨 것은 유다 왕들의 역대기에 기록돼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for the other events of Jehoshaphat's reign, the things he achieved and his military exploits, are they not written in the book of the annals of the kings of Judah?</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여호사밧은 아버지 아사의 통치 시대 후에도 여전히 남아 있던 남자 창기들을 그 땅에서 없애 버렸습니다.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rid the land of the rest of the male shrine prostitutes who remained there even after the reign of his father Asa.</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그때 에돔에는 왕이 없었고 대리인이 통치했습니다.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then no king in Edom; a deputy ruled.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그때 여호사밧은 무역선을 만들고 금을 구하러 오빌로 보냈습니다. 그러나 그 배들은 에시온게벨에서 파선돼 가지 못했습니다.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Jehoshaphat built a fleet of trading ships to go to Ophir for gold, but they never set sail -- they were wrecked at Ezion Geber.</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그때 아합의 아들 아하시야가 여호사밧에게 말했습니다. “내 종들이 왕의 종들과 함께 배를 타게 해 주십시오.” 그러나 여호사밧은 거절했습니다.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Ahaziah son of Ahab said to Jehoshaphat, "Let my men sail with your men," but Jehoshaphat refused.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여호사밧은 이스라엘 왕에게 이렇게 말했습니다. “먼저 여호와의 말씀이 어떤지 여쭤 봅시다.”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Jehoshaphat also said to the king of Israel, "First seek the counsel of the LORD."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그 후 여호사밧은 조상들과 함께 잠들고 자기 조상 다윗 성에 조상들과 함께 묻혔습니다. 그리고 여호사밧의 아들 여호람이 그 뒤를 이어 왕이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Jehoshaphat rested with his fathers and was buried with them in the city of David his father. And Jehoram his son succeeded him.</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아합의 아들 아하시야는 유다 왕 여호사밧 17년에 사마리아에서 이스라엘 왕이 됐고 이스라엘을 2년 동안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Ahaziah son of Ahab became king of Israel in Samaria in the seventeenth year of Jehoshaphat king of Judah, and he reigned over Israel two years.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아하시야는 여호와의 눈앞에서 악을 행했습니다. 그는 자기 아버지의 길과 자기 어머니의 길과 이스라엘을 죄짓게 한 느밧의 아들 여로보암의 길을 그대로 따랐습니다.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did evil in the eyes of the LORD, because he walked in the ways of his father and mother and in the ways of Jeroboam son of Nebat, who caused Israel to sin.</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아하시야는 바알을 섬기고 숭배해 이스라엘의 하나님 여호와의 진노를 자아냈습니다. 그는 자기 아버지가 하던 그대로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served and worshiped Baal and provoked the LORD, the God of Israel, to anger, just as his father had done.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그러자 이스라엘 왕이 약 400명 정도 되는 예언자들을 모으고 물었습니다. “내가 길르앗 라못의 군대와 싸우러 올라가는 것이 좋겠소, 아니면 그만두는 것이 좋겠소?” 예언자들이 대답했습니다. “가십시오. 여호와께서 그곳을 왕의 손에 주실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brought together the prophets -- about four hundred men -- and asked them, "Shall I go to war against Ramoth Gilead, or shall I refrain?" "Go," they answered, "for the Lord will give it into the king's hand."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그러자 여호사밧이 말했습니다. “여기 여호와께 여쭤 볼 수 있는 또 다른 여호와의 예언자가 없습니까?”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Jehoshaphat asked, "Is there not a prophet of the LORD here whom we can inquire of?"</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이스라엘 왕이 여호사밧에게 대답했습니다. “여호와께 여쭤 볼 수 있는 사람이 이믈라의 아들 미가야라고 아직 한 사람 있습니다. 그러나 그 예언자가 나에 대해서는 좋은 예언은 하지 않고 항상 나쁜 예언만 해서 내가 그를 싫어합니다.” 여호사밧이 대답했습니다. “왕께서는 그렇게 말해서는 안 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of Israel answered Jehoshaphat, "There is still one man through whom we can inquire of the LORD, but I hate him because he never prophesies anything good about me, but always bad. He is Micaiah son of Imlah." "The king should not say that," Jehoshaphat replied.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22장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그러자 이스라엘 왕이 자기 신하 가운데 한 사람을 불러 말했습니다. “이믈라의 아들 미가야를 당장 데려오너라.”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of Israel called one of his officials and said, "Bring Micaiah son of Imlah at once."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