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솔로몬이 이집트 왕 바로와 동맹을 맺고 그 딸과 결혼했습니다. 그는 바로의 딸을 다윗 성으로 데려와 자기 집과 여호와의 성전과 예루살렘의 성벽이 다 지어질 때까지 있게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made an alliance with Pharaoh king of Egypt and married his daughter. He brought her to the City of David until he finished building his palace and the temple of the LORD, and the wall around Jerusalem.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솔로몬이 이렇게 구하자 주께서 기뻐하셨습니다.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was pleased that Solomon had asked for this.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그래서 하나님께서 그에게 말씀하셨습니다. “네가 이것을 구했구나. 너 자신을 위해 장수나 재산을 구하지 않고 네 원수들의 목숨도 구하지 않고 판결할 때 필요한 분별의 지혜를 구했으니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God said to him, "Since you have asked for this and not for long life or wealth for yourself, nor have asked for the death of your enemies but for discernment in administering justice,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네가 구한 대로 할 것이다. 내가 네게 지혜롭게 분별하는 마음을 줄 것이다. 전에도 너와 같은 사람이 없었고 네 이후에도 너와 같은 사람이 일어나지 않을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do what you have asked. I will give you a wise and discerning heart, so that there will never have been anyone like you, nor will there ever be.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또한 네가 구하지 않은 것, 곧 부와 명예도 내가 네게 주겠다. 그러면 네 평생에 왕들 가운데서 너와 같은 사람이 없을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Moreover, I will give you what you have not asked for -- both riches and honor -- so that in your lifetime you will have no equal among kings.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또 네가 만약 네 아버지 다윗이 한 것처럼 내 길을 걷고 내 규례와 명령을 지키면 네가 장수하게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you walk in my ways and obey my statutes and commands as David your father did, I will give you a long life."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그러고 나서 솔로몬은 잠에서 깨어나 이것이 꿈이었음을 알았습니다. 그는 예루살렘으로 돌아와 여호와의 언약궤 앞에 서서 번제와 화목제를 드리고 모든 신하들을 위해 잔치를 베풀었습니다.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Solomon awoke -- and he realized it had been a dream. He returned to Jerusalem, stood before the ark of the Lord's covenant and sacrificed burnt offerings and fellowship offerings. Then he gave a feast for all his court.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어느 날 두 명의 창녀가 왕께 와서 그 앞에 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two prostitutes came to the king and stood before him.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가운데 한 명이 말했습니다. “내 주여, 이 여자와 제가 한 집에 살고 있습니다. 저 여자와 집에 같이 있을 때 제가 아기를 낳았습니다.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of them said, "My lord, this woman and I live in the same house. I had a baby while she was there with 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제가 아기를 낳은 지 3일째 되는 날 이 여자도 아기를 낳았습니다. 우리는 함께 있었고 집에는 저희 둘 외에 아무도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third day after my child was born, this woman also had a baby. We were alone; there was no one in the house but the two of us.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그런데 밤중에 이 여자가 자기 아들을 깔고 눕는 바람에 아기가 죽고 말았습니다.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the night this woman's son died because she lay on him.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그때 백성들은 여전히 산당에서 제사를 드리고 있었습니다. 여호와의 이름을 위한 성전이 그때까지 세워지지 않았기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however, were still sacrificing at the high places, because a temple had not yet been built for the Name of the LORD.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그러자 저 여자는 한밤중에 일어나 제 곁에 있던 제 아들을 데려갔습니다. 제가 자고 있을 때 말입니다. 저 여자가 그 아기를 자기 품에 누이고 죽은 자기 아들은 제 품에 뉘어 놓았습니다.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she got up in the middle of the night and took my son from my side while I your servant was asleep. She put him by her breast and put her dead son by my breast.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다음날 아침에 제가 일어나 아들에게 젖을 먹이려고 보니 아기가 죽어 있었습니다. 그런데 아침 햇살에 자세히 들여다봤더니 그 아기는 제가 낳은 아들이 아니었습니다.”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morning, I got up to nurse my son -- and he was dead! But when I looked at him closely in the morning light, I saw that it wasn't the son I had borne."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다른 여자가 말했습니다. “아니다! 살아 있는 아기가 내 아들이고 죽은 아기가 네 아들이다.” 그러나 첫 번째 여자가 반박했습니다. “아니다! 죽은 아기가 네 아들이고 살아 있는 아기가 내 아들이다.” 그렇게 그들이 왕 앞에서 말다툼을 벌였습니다.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other woman said, "No! The living one is my son; the dead one is yours." But the first one insisted, "No! The dead one is yours; the living one is mine." And so they argued before the king.</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왕이 말했습니다. “한 사람은 ‘여기 살아 있는 아기가 내 아들이고 죽은 아기가 네 아들이다’라고 하고 또 다른 사람은 ‘죽은 아기가 네 아들이고 살아 있는 아기가 내 아들이다’라고 하는구나.”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said, "This one says, `My son is alive and your son is dead,' while that one says, `No! Your son is dead and mine is alive.'"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왕이 이어서 말했습니다. “칼을 가져오너라.” 신하들이 왕에게 칼을 가져왔습니다.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said, "Bring me a sword." So they brought a sword for the king.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그때 왕이 말했습니다. “살아 있는 이 아기를 반으로 잘라 반쪽은 저 여자에게 주고 반쪽은 이 여자에게 주어라.”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then gave an order: "Cut the living child in two and give half to one and half to the other."</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살아 있는 아들의 어머니는 자기 아들 때문에 소스라치게 놀라 왕에게 말했습니다. “내 주여, 저 살아 있는 아들을 차라리 저 여자에게 주십시오! 죽이지만 말아 주십시오!” 그러나 다른 여자가 말했습니다. “내 아기도 안 되고 네 아기도 안 될 것이니 아기를 반으로 자르자!”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woman whose son was alive was filled with compassion for her son and said to the king, "Please, my lord, give her the living baby! Don't kill him!" But the other said, "Neither I nor you shall have him. Cut him in two!"</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그러자 왕이 대답했습니다. “살아 있는 아기를 죽이지 말고 첫 번째 여자에게 주어라. 그녀가 이 아기의 어머니다.”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gave his ruling: "Give the living baby to the first woman. Do not kill him; she is his mother."</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온 이스라엘이 왕이 내린 판결을 듣고 왕을 두려워했습니다. 그들은 왕이 하나님의 지혜로 판결하는 것을 보았기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Israel heard the verdict the king had given, they held the king in awe, because they saw that he had wisdom from God to administer justice.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솔로몬은 여호와를 사랑하고 자기 아버지 다윗의 규례를 따라 살긴 했지만 산당에서 제사하며 분향하는 일은 계속했습니다.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showed his love for the LORD by walking according to the statutes of his father David, except that he offered sacrifices and burned incense on the high places.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왕은 제물을 드리러 기브온으로 갔습니다. 그곳에 큰 산당이 있었기 때문입니다. 솔로몬은 그 제단에서 1,000마리 짐승을 번제물로 드렸습니다.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went to Gibeon to offer sacrifices, for that was the most important high place, and Solomon offered a thousand burnt offerings on that altar.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여호와께서 밤중에 기브온에서 솔로몬의 꿈속에 나타나셨습니다. 하나님께서 “내게 구하여라. 내가 네게 무엇을 주랴?” 하고 말씀하셨습니다.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Gibeon the LORD appeared to Solomon during the night in a dream, and God said, "Ask for whatever you want me to give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솔로몬이 대답했습니다. “주께서는 주의 종 내 아버지 다윗에게 큰 은총을 베풀어 주셨습니다. 그가 주께 충성스러우며 의롭고 정직했기 때문입니다. 또 계속해서 이 큰 은총을 베풀어 오늘과 같이 그 왕위에 앉을 아들을 그에게 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answered, "You have shown great kindness to your servant, my father David, because he was faithful to you and righteous and upright in heart. You have continued this great kindness to him and have given him a son to sit on his throne this very day.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 하나님 여호와여, 이제 주께서 제 아버지 다윗을 대신해 주의 종을 왕으로 삼으셨습니다. 그러나 아직 저는 나이가 어리고 어떻게 제 임무를 수행해야 할지 모릅니다.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O LORD my God, you have made your servant king in place of my father David. But I am only a little child and do not know how to carry out my duties.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주의 종이 여기 주께서 선택하신 백성들, 헤아릴 수 없을 만큼 많은 수의 큰 백성 가운데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servant is here among the people you have chosen, a great people, too numerous to count or number.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그러니 주의 종에게 옳고 그름을 가려내는 마음을 주셔서 주의 백성들을 잘 다스리고 선악을 분별하게 해 주십시오. 누가 주의 이 많은 백성들을 다스릴 수 있겠습니까?”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give your servant a discerning heart to govern your people and to distinguish between right and wrong. For who is able to govern this great people of yours?"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