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 왕은 온 이스라엘을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Solomon ruled over all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아룹봇과 소고와 헤벨의 모든 땅은 벤헤셋이 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Ben-Hesed -- in Arubboth (Socoh and all the land of Hepher were 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돌의 전역은 벤아비나답이 맡았습니다. 그는 솔로몬의 딸 다밧을 아내로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Ben-Abinadab -- in Naphoth Dor (he was married to Taphath daughter of Solomon);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다아낙, 므깃도, 이스르엘 아래 사르단 옆에 있는 벧스안과 벧스안에서부터 아벨므홀라에 이르러 욕느암에 이르는 지역은 아힐룻의 아들 바아나가 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Baana son of Ahilud -- in Taanach and Megiddo, and in all of Beth Shan next to Zarethan below Jezreel, from Beth Shan to Abel Meholah across to Jokmeam;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길르앗 라못과 길르앗에 있는 므낫세의 아들 야일의 성들과 바산에 있는 아르곱 지역의 큰 성, 곧 성벽이 있고 청동 빗장을 단 60개의 성들은 벤게벨이 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Ben-Geber -- in Ramoth Gilead (the settlements of Jair son of Manasseh in Gilead were his, as well as the district of Argob in Bashan and its sixty large walled cities with bronze gate bars);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마하나임은 잇도의 아들 아히나답이,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Ahinadab son of Iddo -- in Mahanaim;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납달리는 아히마아스가 맡았습니다. 그는 솔로몬의 딸 바스맛과 결혼했습니다.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Ahimaaz -- in Naphtali (he had married Basemath daughter of Solomon);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아셀과 아롯은 후새의 아들 바아나가,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Baana son of Hushai -- in Asher and in Aloth;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잇사갈은 바루아의 아들 여호사밧이,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son of Paruah -- in Issachar;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베냐민은 엘라의 아들 시므이가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son of Ela -- in Benjamin;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아모리 사람의 왕 시혼과 바산 왕 옥의 나라 길르앗 땅은 우리의 아들 게벨이 맡았는데 그 지방에는 장관이 그 한 사람밖에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Geber son of Uri -- in Gilead (the country of Sihon king of the Amorites and the country of Og king of Bashan). He was the only governor over the district.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솔로몬의 신하들은 이러합니다. 사독의 아들 아사리아는 제사장이었고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these were his chief officials: Azariah son of Zadok -- the priest;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유다와 이스라엘의 백성들은 그 수가 바닷가 모래알처럼 많았습니다. 그들은 먹고 마시고 즐거워했습니다.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Judah and Israel were as numerous as the sand on the seashore; they ate, they drank and they were happy.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솔로몬은 유프라테스 강에서부터 블레셋 사람의 땅까지 그리고 이집트 경계선에 이르는 곳까지 모든 나라들을 다스렸습니다. 그 나라들은 솔로몬이 살아 있는 동안 조공을 바치며 그를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ruled over all the kingdoms from the River to the land of the Philistines, as far as the border of Egypt. These countries brought tribute and were Solomon's subjects all his life.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솔로몬의 하루 양식은 고운 밀가루 30고르, 굵은 밀가루 60고르,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daily provisions were thirty cors of fine flour and sixty cors of meal,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살진 소 10마리, 들판에서 키운 소 20마리, 양 100마리, 그 밖에 수사슴과 노루와 암사슴과 살진 새들이었습니다.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ten head of stall-fed cattle, twenty of pasture-fed cattle and a hundred sheep and goats, as well as deer, gazelles, roebucks and choice fowl.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딥사에서부터 가사까지 유프라테스 강 서쪽의 온 지역을 다스려 그 강 서쪽 편 모든 왕들을 다스렸으므로 온 사방에 평화가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ruled over all the kingdoms west of the River, from Tiphsah to Gaza, and had peace on all sides.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솔로몬이 사는 동안 유다와 이스라엘 백성들은 단에서부터 브엘세바에 걸쳐 각기 자기 포도나무와 무화과나무 아래에서 평화롭게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Solomon's lifetime Judah and Israel, from Dan to Beersheba, lived in safety, each man under his own vine and fig tree.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솔로몬에게는 전차용 말을 위한 마구간 4만 개와 기마병 1만 2,000명이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had four thousand stalls for chariot horses, and twelve thousand horses.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지방 장관들은 각자 자기가 맡은 달이 오면 솔로몬 왕과 왕의 식탁에서 먹는 모든 사람을 위해 양식을 바쳐 부족함이 없도록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district officers, each in his month, supplied provisions for King Solomon and all who came to the king's table. They saw to it that nothing was lacking.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그들은 또한 각자 자기 책임에 따라 그 말과 군마들을 먹일 보리와 짚을 적당한 곳에 갖다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brought to the proper place their quotas of barley and straw for the chariot horses and the other horses.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하나님께서는 솔로몬에게 지혜와 통찰력과 바닷가의 모래알같이 넓은 마음을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gave Solomon wisdom and very great insight, and a breadth of understanding as measureless as the sand on the seashore.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시사의 아들들인 엘리호렙과 아히야는 서기관이었습니다. 아힐룻의 아들 여호사밧은 역사를 기록하는 사람이었고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Elihoreph and Ahijah, sons of Shisha -- secretaries; Jehoshaphat son of Ahilud -- recorder;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솔로몬의 지혜는 동방 모든 사람들의 지혜와 이집트의 모든 지혜보다 뛰어났습니다.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wisdom was greater than the wisdom of all the men of the East, and greater than all the wisdom of Egypt.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그는 그 어떤 사람보다 지혜로웠습니다. 예스라 사람 에단과 마홀의 아들들인 헤만과 갈골과 다르다보다 더 지혜로웠기에 그의 명성은 주변 모든 나라에 자자했습니다.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wiser than any other man, including Ethan the Ezrahite -- wiser than Heman, Calcol and Darda, the sons of Mahol. And his fame spread to all the surrounding nations.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그는 3,000개의 잠언을 말했고 그의 노래는 1,005개에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three thousand proverbs and his songs numbered a thousand and five.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그는 레바논의 백향목부터 성벽에서 자라는 우슬초에 이르기까지의 모든 나무에 대해 말했고 동물과 새들과 기어다니는 것과 물고기에 대해서도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described plant life, from the cedar of Lebanon to the hyssop that grows out of walls. He also taught about animals and birds, reptiles and fish.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세상 모든 왕들이 솔로몬의 지혜에 대해 듣고 지혜를 들으려고 사람을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all nations came to listen to Solomon's wisdom, sent by all the kings of the world, who had heard of his wisdom.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여호야다의 아들 브나야는 군사령관이었습니다. 사독과 아비아달은 제사장들이었습니다.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 commander in chief; Zadok and Abiathar -- priests;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나단의 아들 아사리아는 관리장이었고 나단의 아들 사붓은 제사장으로서 왕의 친구였습니다.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son of Nathan -- in charge of the district officers; Zabud son of Nathan -- a priest and personal adviser to the king;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아히살은 왕궁 관리를 맡았고 압다의 아들 아도니람은 부역 관리를 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Ahishar -- in charge of the palace; Adoniram son of Abda -- in charge of forced labor.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솔로몬은 또한 온 이스라엘에 12명의 지방장관을 세웠습니다. 그들은 왕과 왕실을 위해 양식을 공급했는데 각각 1년에 한 달씩 공급했습니다.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also had twelve district governors over all Israel, who supplied provisions for the king and the royal household. Each one had to provide supplies for one month in the year.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그들의 이름은 이러합니다. 에브라임 산지는 벤훌이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their names: Ben-Hur -- in the hill country of Ephraim;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마가스와 사알빔과 벧세메스와 엘론벧하난은 벤데겔이 맡았고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Ben-Deker -- in Makaz, Shaalbim, Beth Shemesh and Elon Bethhanan;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