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솔로몬이 자기 아버지 다윗의 뒤를 이어 왕으로 추대됐다는 소식을 들은 두로 왕 히람은 솔로몬에게 신하들을 보냈습니다. 그는 항상 다윗에게 호의적이었기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Hiram king of Tyre heard that Solomon had been anointed king to succeed his father David, he sent his envoys to Solomon, because he had always been on friendly terms with David.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이렇게 해서 히람은 솔로몬이 원하는 대로 모든 백향목과 잣나무 재목을 제공했고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Hiram kept Solomon supplied with all the cedar and pine logs he wanted,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솔로몬은 히람에게 그 왕궁의 양식으로 밀가루 2만 고르와 기름 20밧을 주되 해마다 그렇게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Solomon gave Hiram twenty thousand cors of wheat as food for his household, in addition to twenty thousand baths of pressed olive oil. Solomon continued to do this for Hiram year after year.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솔로몬에게 약속하신 대로 지혜를 주셔서 히람과 솔로몬 사이에 평화가 있었고 그 둘은 조약을 맺었습니다.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gave Solomon wisdom, just as he had promised him. There were peaceful relations between Hiram and Solomon, and the two of them made a treaty.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솔로몬 왕은 이스라엘 온 지역에서 일꾼을 모집했는데 그 수가 3만 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conscripted laborers from all Israel -- thirty thousand men.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그는 한 달에 1만 명씩 번갈아가며 레바논으로 보내 그들이 한 달은 레바논에서 지내고 두 달은 집에서 지내도록 했습니다. 아도니람은 이 일꾼들을 관리했습니다.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them off to Lebanon in shifts of ten thousand a month, so that they spent one month in Lebanon and two months at home. Adoniram was in charge of the forced labor.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솔로몬에게는 7만 명의 짐꾼들과 산 위에서 돌 깎는 일꾼 8만 명이 있었고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had seventy thousand carriers and eighty thousand stonecutters in the hills,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외에도 솔로몬의 관리 3,300명이 이 일을 감독하고 일꾼들을 관리했습니다.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thirty-three hundred foremen who supervised the project and directed the workmen.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왕의 명령이 떨어지면 그들은 채석장에서 크고 질 좋은 돌을 캐다가 잘 다듬어 성전의 기초를 닦았습니다.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king's command they removed from the quarry large blocks of quality stone to provide a foundation of dressed stone for the temple.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솔로몬의 건축자들과 히람의 건축자들과 그발 사람들이 그 돌들을 다듬고 성전 건축을 위해 나무와 돌을 준비했습니다.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craftsmen of Solomon and Hiram and the men of Gebal cut and prepared the timber and stone for the building of the temple.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그러자 솔로몬은 히람에게 이런 전갈을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sent back this message to Hiram: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“당신도 아시겠지만 내 아버지 다윗께서는 주위에서 끊임없이 일어난 전쟁 때문에 그의 하나님 여호와의 이름을 위해 성전을 짓지 못하고 여호와께서 원수들을 그 발 아래 두시기까지 기다리셨습니다.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that because of the wars waged against my father David from all sides, he could not build a temple for the Name of the LORD his God until the LORD put his enemies under his feet.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내 하나님 여호와께서 내게 사방에 평화를 주셔서 적이나 재난이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the LORD my God has given me rest on every side, and there is no adversary or disaster.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내가 내 하나님 여호와의 이름을 위해 성전을 지어 여호와께서 내 아버지 다윗에게 ‘내가 네 대신 네 자리에 앉힐 네 아들이 내 이름을 위해 성전을 지으리라’고 말씀하신 대로 이루려고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intend, therefore, to build a temple for the Name of the LORD my God, as the LORD told my father David, when he said, `Your son whom I will put on the throne in your place will build the temple for my Name.'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그러니 당신은 나를 위해 레바논의 백향목을 베도록 명령을 내려 주십시오. 내 종들이 당신의 종들과 함께 일할 것이고 당신의 종들을 위해 당신이 요구하는 대로 삯을 지불하겠습니다. 당신도 아시겠지만 우리 가운데는 나무 베는 일에 시돈 사람들만큼 기술이 뛰어난 사람이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give orders that cedars of Lebanon be cut for me. My men will work with yours, and I will pay you for your men whatever wages you set. You know that we have no one so skilled in felling timber as the Sidonians."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히람은 솔로몬의 전갈을 듣고 매우 기뻐하며 말했습니다. “저 많은 백성을 다스릴 지혜로운 아들을 다윗에게 주신 여호와여, 오늘 찬양을 받으십시오.”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Hiram heard Solomon's message, he was greatly pleased and said, "Praise be to the LORD today, for he has given David a wise son to rule over this great nation."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그리고 히람은 솔로몬에게 전했습니다. “내가 당신이 보낸 전갈을 받고 백향목과 잣나무 재목을 공급해 달라는 당신의 모든 요청을 들어 드리려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Hiram sent word to Solomon: "I have received the message you sent me and will do all you want in providing the cedar and pine logs.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 종들이 그것들을 레바논에서 바다로 나르면 내가 바다에 뗏목으로 띄워 당신이 정하는 곳으로 보내 그곳에 나무들을 풀어 놓게 할 테니 당신이 가져가시면 됩니다. 당신은 내 요구를 들어주어 내 왕실에 양식을 보내 주시기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men will haul them down from Lebanon to the sea, and I will float them in rafts by sea to the place you specify. There I will separate them and you can take them away. And you are to grant my wish by providing food for my royal household."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