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백성들이 이집트에서 나온 지 480년째 되는 해, 솔로몬이 이스라엘을 다스린 지 4년 시브 월, 곧 둘째 달에 솔로몬이 여호와의 성전을 건축하기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 hundred and eightieth year after the Israelites had come out of Egypt, in the fourth year of Solomon's reign over Israel, in the month of Ziv, the second month, he began to build the temple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또한 온 성전을 둘러가며 높이가 5규빗이 되는 골방들을 만들었는데 그것들은 백향목 들보로 성전과 이어져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built the side rooms all along the temple. The height of each was five cubits, and they were attached to the temple by beams of cedar.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 솔로몬에게 내려왔습니다.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Solomon: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지금 이 성전을 짓고 있는데 만약 네가 내 규례를 잘 따르고 내 법도를 잘 지키며 내 모든 명령을 지키고 순종하면 내가 너를 통해 네 아버지 다윗에게 준 약속을 이룰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this temple you are building, if you follow my decrees, carry out my regulations and keep all my commands and obey them, I will fulfill through you the promise I gave to David your father.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내가 이스라엘 자손들 가운데 살 것이고 내 백성 이스라엘을 버리지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live among the Israelites and will not abandon my people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이렇게 해서 솔로몬은 성전 건축을 끝냈습니다.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built the temple and completed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그는 성전 안쪽 벽을 성전 바닥부터 천장까지 백향목 널판으로 둘렀고 성전 마루는 잣나무 널판으로 덮었습니다.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lined its interior walls with cedar boards, paneling them from the floor of the temple to the ceiling, and covered the floor of the temple with planks of pine.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그는 성전 뒤쪽 20규빗을 바닥부터 천장까지 백향목 널판으로 나눠 성전 안에 안쪽 성소, 곧 지성소를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partitioned off twenty cubits at the rear of the temple with cedar boards from floor to ceiling to form within the temple an inner sanctuary, the Most Holy Place.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방 앞의 성소는 길이가 40규빗이었습니다.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main hall in front of this room was forty cubits long.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성전 안쪽은 백향목으로 박과 활짝 핀 꽃이 조각돼 있었습니다. 모든 것은 백향목으로 만들어졌고 돌은 전혀 보이지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inside of the temple was cedar, carved with gourds and open flowers. Everything was cedar; no stone was to be seen.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성전 안에 안쪽 성소를 마련해 그곳에 여호와의 언약궤를 모셔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prepared the inner sanctuary within the temple to set the ark of the covenant of the LORD there.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솔로몬 왕이 여호와를 위해 건축한 성전은 길이가 60규빗, 너비가 20규빗, 높이가 30규빗이었습니다.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that King Solomon built for the LORD was sixty cubits long, twenty wide and thirty high.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안쪽 성소는 길이가 20규빗, 너비가 20규빗, 높이가 20규빗이었습니다. 그는 그 안쪽에 순금을 입혔고 백향목 제단에도 순금을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inner sanctuary was twenty cubits long, twenty wide and twenty high. He overlaid the inside with pure gold, and he also overlaid the altar of cedar.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솔로몬은 성전 안쪽에 순금을 입혔고 금을 입힌 안쪽 성소 앞에는 금사슬을 드리웠습니다.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covered the inside of the temple with pure gold, and he extended gold chains across the front of the inner sanctuary, which was overlaid with gold.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이렇게 그는 성전 전체에 금 입히기를 마쳤습니다. 그는 또한 안쪽 성소에 있는 제단에도 전부 다 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overlaid the whole interior with gold. He also overlaid with gold the altar that belonged to the inner sanctuary.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안쪽 성소에는 올리브 나무로 만든 두 그룹이 있었는데 각각 그 높이가 10규빗이었습니다.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inner sanctuary he made a pair of cherubim of olive wood, each ten cubits high.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첫 번째 그룹의 한쪽 날개는 길이가 5규빗, 다른 한쪽 날개도 5규빗 이쪽 날개 끝에서 저쪽 날개 끝까지가 10규빗이었습니다.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wing of the first cherub was five cubits long, and the other wing five cubits -- ten cubits from wing tip to wing tip.</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두 번째 그룹도 10규빗으로 두 그룹은 크기와 모양이 같았습니다.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cherub also measured ten cubits, for the two cherubim were identical in size and shape.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한 그룹의 높이가 10규빗이었고 다른 그룹도 마찬가지였습니다.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height of each cherub was ten cubits.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그는 성전의 지성소 안에 두 그룹을 두었는데 그 모습은 날개를 펼친 것으로 한 그룹의 날개는 한쪽 벽면에 닿았고 다른 그룹의 한쪽 날개는 다른 쪽 벽면에 닿았으며 지성소 중앙에서 두 그룹의 날개가 서로 닿았습니다.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the cherubim inside the innermost room of the temple, with their wings spread out. The wing of one cherub touched one wall, while the wing of the other touched the other wall, and their wings touched each other in the middle of the room.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그는 그룹들도 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overlaid the cherubim with gold.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안쪽 성소나 바깥 성소 모두 성전 전체의 벽을 둘러가며 그룹과 종려나무와 꽃이 핀 모형을 조각해 놓았고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walls all around the temple, in both the inner and outer rooms, he carved cherubim, palm trees and open flowers.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성전의 낭실은 길이가 성전 너비와 같아 20규빗이었고 그 너비는 성전 앞쪽에서부터 10규빗이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portico at the front of the main hall of the temple extended the width of the temple, that is twenty cubits, and projected ten cubits from the front of the temple.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성전의 안쪽 성소와 바깥 성소 모두 바닥에 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covered the floors of both the inner and outer rooms of the temple with gold.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안쪽 성소의 입구에는 올리브 나무로 문을 만들어 달았는데 인방과 문설주는 벽 두께의 5분의 1이었습니다.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entrance of the inner sanctuary he made doors of olive wood with five-sided jambs.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또한 두 개의 문은 올리브 나무로 만들었고 거기에 그룹과 종려나무와 꽃이 핀 모형을 새겨 넣고 그룹과 종려나무에 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two olive wood doors he carved cherubim, palm trees and open flowers, and overlaid the cherubim and palm trees with beaten gold.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이와 마찬가지로 성전 문에는 올리브 나무로 문설주를 만들었는데 그 두께는 벽 두께의 4분의 1로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he made four-sided jambs of olive wood for the entrance to the main hall.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두 문짝은 잣나무로 만들었는데 두 짝 다 가운데가 접히게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two pine doors, each having two leaves that turned in sockets.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문짝에는 그룹과 종려나무와 꽃이 핀 모형을 새겨 넣고 그 조각에 골고루 평평하게 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carved cherubim, palm trees and open flowers on them and overlaid them with gold hammered evenly over the carvings.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또한 그는 잘 다듬은 돌 세 켜와 백향목 한 켜로 안쪽 뜰을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built the inner courtyard of three courses of dressed stone and one course of trimmed cedar beams.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여호와의 성전의 기초는 4년 시브 월에 놓였고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foundation of the temple of the LORD was laid in the fourth year, in the month of Ziv.</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11년 불 월, 곧 여덟째 달에 성전은 설계도에 따라 그 모든 세부 구조가 완성됐습니다. 그가 성전을 짓는 데 7년이 걸렸습니다.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eleventh year in the month of Bul, the eighth month, the temple was finished in all its details according to its specifications. He had spent seven years building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성전 안에 비스듬한 창을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narrow clerestory windows in the temple.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성전 벽 주위에 다락을 짓되 성소와 지성소의 벽을 다 돌아가며 골방을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the walls of the main hall and inner sanctuary he built a structure around the building, in which there were side rooms.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아래쪽 다락은 그 너비가 5규빗이었고 가운데 다락은 6규빗이었으며, 세 번째 다락은 7규빗이었습니다. 그는 성전 바깥쪽을 돌아가며 턱을 내어 골방 들보가 성전 벽에 박히지 않게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lowest floor was five cubits wide, the middle floor six cubits and the third floor seven. He made offset ledges around the outside of the temple so that nothing would be inserted into the temple walls.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성전을 건축할 때 채석장에서 잘 다듬어 낸 돌을 써서 건축하는 동안 성전에서는 망치나 도끼나 다른 철 연장 소리가 들리지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building the temple, only blocks dressed at the quarry were used, and no hammer, chisel or any other iron tool was heard at the temple site while it was being built.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중간층으로 올라가는 입구는 성전 오른쪽에 있어서 계단을 통하여 중간층으로 올라가게 돼 있고 또 중간층에서 3층까지 연결돼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entrance to the lowest floor was on the south side of the temple; a stairway led up to the middle level and from there to the third.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그는 이렇게 성전을 건축했고 백향목 들보와 널판을 덮어 성전 건축을 마무리했습니다.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built the temple and completed it, roofing it with beams and cedar planks.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