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한편 솔로몬이 자기 왕궁을 짓고 완공하기까지 13년이 걸렸습니다.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took Solomon thirteen years, however, to complete the construction of his palace.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기초석은 어떤 것은 크기가 10규빗, 어떤 것은 8규빗이나 되는 귀한 큰 돌로 만들었습니다.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foundations were laid with large stones of good quality, some measuring ten cubits and some eight.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위에는 크기에 따라 자른 귀한 돌들도 있고 백향목도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Above were high-grade stones, cut to size, and cedar beams.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큰 뜰은 잘 다듬은 돌 세 켜와 백향목 한 켜를 놓았는데 여호와의 성전의 안쪽 뜰과 그 현관에 놓은 것같이 만들었습니다.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great courtyard was surrounded by a wall of three courses of dressed stone and one course of trimmed cedar beams, as was the inner courtyard of the temple of the LORD with its portico.</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솔로몬 왕은 두로에 사람을 보내 히람을 데려왔습니다.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sent to Tyre and brought Huram,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어머니는 납달리 지파 출신의 과부였고 그 아버지는 두로 사람으로서 청동 기술자였습니다. 히람은 청동을 다루는 일에는 모든 면에서 지혜와 총명과 기술이 가득한 사람이었습니다. 그는 솔로몬 왕에게 와서 그 모든 일을 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whose mother was a widow from the tribe of Naphtali and whose father was a man of Tyre and a craftsman in bronze. Huram was highly skilled and experienced in all kinds of bronze work. He came to King Solomon and did all the work assigned to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그는 청동을 부어 기둥 두 개를 만들었는데 각각 높이가 18규빗이었으며 둘레는 줄자로 재어 12규빗이었습니다.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cast two bronze pillars, each eighteen cubits high and twelve cubits around, by line.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또한 기둥 꼭대기에 놓을 머리 두 개를 청동을 부어 만들었는데 각 머리는 높이가 5규빗이었습니다.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made two capitals of cast bronze to set on the tops of the pillars; each capital was five cubits high.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두 기둥 꼭대기의 머리에는 바둑판 무늬의 그물과 사슬 모양으로 땋은 것을 만들어 장식했습니다. 사슬이 한쪽 머리에 일곱 개, 다른 한쪽 머리에 일곱 개였습니다.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network of interwoven chains festooned the capitals on top of the pillars, seven for each capital.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그는 두 기둥을 이렇게 만들었고 기둥 꼭대기의 머리를 장식하기 위해 각 그물 위에 두 줄로 석류를 만들어 빙 둘러서 붙였습니다.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pomegranates in two rows encircling each network to decorate the capitals on top of the pillars. He did the same for each capital.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현관에 있는 기둥 꼭대기의 머리들은 백합화 모양으로 높이가 4규빗이었습니다.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capitals on top of the pillars in the portico were in the shape of lilies, four cubits high.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그는 레바논 나무로 왕궁을 지었는데 길이가 100규빗, 너비가 50규빗, 높이가 30규빗이었고 백향목 기둥 네 줄이 백향목 서까래를 받치고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built the Palace of the Forest of Lebanon a hundred cubits long, fifty wide and thirty high, with four rows of cedar columns supporting trimmed cedar beams.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두 기둥의 머리에는 그물 옆쪽 볼록한 그릇 모양의 부분 위에 200개의 석류를 줄줄이 둘러 붙였습니다.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capitals of both pillars, above the bowl-shaped part next to the network, were the two hundred pomegranates in rows all around.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그는 성전의 현관에 이 두 기둥을 세우고 오른쪽 기둥은 이름을 야긴이라고 하고 왼쪽 기둥은 이름을 보아스라고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erected the pillars at the portico of the temple. The pillar to the south he named Jakin and the one to the north Boaz.</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두 기둥 꼭대기에는 백합화 모양이 있었습니다. 이렇게 기둥 만드는 일이 끝났습니다.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capitals on top were in the shape of lilies. And so the work on the pillars was completed.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그는 바다를 부어 만들었습니다. 그것은 둥근 모양으로 지름이 10규빗, 높이가 5규빗, 둘레가 30규빗이었습니다.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the Sea of cast metal, circular in shape, measuring ten cubits from rim to rim and five cubits high. It took a line of thirty cubits to measure around it.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가장자리 아래에 박들이 둥글게 달려 있는데 1규빗마다 열 개씩 바다를 빙 돌아가며 달려 있었습니다. 박들은 바다를 부어 만들 때 두 줄로 부어 만들었습니다.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Below the rim, gourds encircled it -- ten to a cubit. The gourds were cast in two rows in one piece with the Sea.</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바다 모형은 12마리의 황소 모형 위에 서 있는 모습이었습니다. 셋은 북쪽을, 셋은 서쪽을, 셋은 남쪽을, 셋은 동쪽을 향하고 있었습니다. 바다는 그 위에 올려졌고 소들은 꽁무니를 안으로 향하게 하고 서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Sea stood on twelve bulls, three facing north, three facing west, three facing south and three facing east. The Sea rested on top of them, and their hindquarters were toward the center.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 두께는 한 뼘 너비만 했고 그 가장자리는 컵의 가장자리같이 백합화 모양을 따서 만들었습니다. 그 바다에 2,000밧이 담길 만했습니다.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a handbreadth in thickness, and its rim was like the rim of a cup, like a lily blossom. It held two thousand baths.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그는 또한 청동으로 열 개의 받침대를 만들었는데 각각 길이가 4규빗, 너비가 4규빗, 높이가 3규빗이었습니다.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made ten movable stands of bronze; each was four cubits long, four wide and three high.</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받침대는 이런 식으로 만들었습니다. 받침대에는 테두리가 있었고 그 테두리는 틀 사이에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how the stands were made: They had side panels attached to uprights.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틀 사이에 있는 테두리에는 사자, 황소, 그룹들이 있었고 사자와 황소 위아래로는 화환 모형이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panels between the uprights were lions, bulls and cherubim -- and on the uprights as well. Above and below the lions and bulls were wreaths of hammered work.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한 줄에 15개씩 45개 기둥이 받치고 있는 서까래 위에 백향목으로 지붕을 덮었습니다.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roofed with cedar above the beams that rested on the columns -- forty-five beams, fifteen to a row.</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그리고 각 받침대에는 바퀴 네 개와 청동판이 달렸고 그 네 귀퉁이에는 밑 받침대가 달렸습니다. 물대야 아래에는 각 화환 옆으로 부어 만든 밑 받침대가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stand had four bronze wheels with bronze axles, and each had a basin resting on four supports, cast with wreaths on each side.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기둥머리 입구는 안에서 위로 1규빗이었습니다. 그러나 그 입구는 지름이 1.5규빗으로 받침대를 따라 둥글게 된 모양이었습니다. 또 그 입구 위에는 무늬가 새겨져 있었는데 그 가장자리는 둥글지 않고 네모졌습니다.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inside of the stand there was an opening that had a circular frame one cubit deep. This opening was round, and with its basework it measured a cubit and a half. Around its opening there was engraving. The panels of the stands were square, not round.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가장자리 아래에는 바퀴들이 달렸는데 그 받침대와는 축으로 연결됐고 바퀴의 높이는 1.5규빗이었습니다.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four wheels were under the panels, and the axles of the wheels were attached to the stand. The diameter of each wheel was a cubit and a half.</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바퀴들은 전차 바퀴처럼 생겼습니다. 그 축과 테와 살과 통은 다 부어 만든 것이었습니다.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wheels were made like chariot wheels; the axles, rims, spokes and hubs were all of cast metal.</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한 받침대 네 귀퉁이에는 밑 받침대 4개가 붙었는데 그 밑 받침대는 받침대와 하나로 만들어진 모양이었습니다.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stand had four handles, one on each corner, projecting from the stand.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받침대 맨 위에는 2분의 1규빗 높이의 둥근 띠가 있었고 받침대 맨 위에 버팀대와 테두리가 달려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top of the stand there was a circular band half a cubit deep. The supports and panels were attached to the top of the stand.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 버팀대와 테두리 빈 곳에는 그룹과 사자와 종려나무를 화환 모형과 함께 새겨 넣었습니다.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engraved cherubim, lions and palm trees on the surfaces of the supports and on the panels, in every available space, with wreaths all around.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그는 이런 방식으로 열 개의 기둥을 만들었습니다. 그것은 모두 같은 양으로 치수를 같게 부어 만든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way he made the ten stands. They were all cast in the same molds and were identical in size and shape.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또 그는 청동 대야 열 개를 만들었습니다. 청동 대야 하나는 물 40밧이 들어가는 크기였습니다. 모든 대야는 지름이 4규빗이었고 열 개의 기둥에 각각 대야 하나씩이었습니다.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made ten bronze basins, each holding forty baths and measuring four cubits across, one basin to go on each of the ten stands.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그는 성전 오른쪽에 기둥 다섯 개를, 왼쪽에 다섯 개를 세웠고 바다 모형은 성전 오른쪽, 곧 동남쪽에 세웠습니다.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placed five of the stands on the south side of the temple and five on the north. He placed the Sea on the south side, at the southeast corner of the temple.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창문은 세 줄로 서로 마주보게 달았습니다.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Its windows were placed high in sets of three, facing each other.</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히람은 또한 솥, 부삽, 대접들을 만들었습니다. 이렇게 해서 히람은 솔로몬 왕이 여호와의 집을 위해 시킨 모든 일을 마쳤습니다.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made the basins and shovels and sprinkling bowls. So Huram finished all the work he had undertaken for King Solomon in the temple of the LORD: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곧 기둥 두 개와 기둥 꼭대기의 대접 모양 머리 두 개와 기둥 꼭대기 두 개의 대접 모양 머리를 장식하는 그물 두 개와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two pillars; the two bowl-shaped capitals on top of the pillars; the two sets of network decorating the two bowl-shaped capitals on top of the pillars;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 두 그물을 위한 400개의 석류와 기둥 꼭대기 대접 모양의 머리 두 개를 장식하는 각 그물마다 두 줄의 석류가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four hundred pomegranates for the two sets of network (two rows of pomegranates for each network, decorating the bowl-shaped capitals on top of the pillars);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대야 열 개와 대야 받침들 열 개와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ten stands with their ten basins;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바다 모형과 그 밑의 12개의 황소 모형들과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Sea and the twelve bulls under it;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솥과 부삽과 대접들이었습니다. 히람이 솔로몬 왕을 위해 여호와의 성전에 만들어 준 이 모든 물건들은 광택을 낸 청동으로 만들었습니다.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pots, shovels and sprinkling bowls. All these objects that Huram made for King Solomon for the temple of the LORD were of burnished bronze.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솔로몬 왕이 숙곳과 사르단 사이의 요단 강 평지에서 가져온 진흙 틀에 그것을 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had them cast in clay molds in the plain of the Jordan between Succoth and Zarethan.</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솔로몬이 만든 이 모든 것들은 그 양이 엄청나게 많아서 사용된 청동의 양은 측정할 수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left all these things unweighed, because there were so many; the weight of the bronze was not determined.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솔로몬은 또한 하나님의 성전에 있는 모든 기구들을 만들었습니다. 금제단과 진설병을 두는 금상들과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also made all the furnishings that were in the LORD's temple: the golden altar; the golden table on which was the bread of the Presence;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등대들, 곧 지성소 앞의 오른쪽과 왼쪽에 각각 다섯 개씩의 순금등대들과 금꽃과 등잔과 불집게들,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lampstands of pure gold (five on the right and five on the left, in front of the inner sanctuary); the gold floral work and lamps and tongs;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모든 문과 문설주는 사각형으로 만들었고 창문들은 서로 마주보게 세 줄로 달았습니다.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doorways had rectangular frames; they were in the front part in sets of three, facing each other.</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순금 대야들, 불집게들, 대접들, 접시들, 향로들, 안쪽 방, 곧 지성소의 문과 성전의 현관문에 다는 금돌쩌귀들이었습니다.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pure gold basins, wick trimmers, sprinkling bowls, dishes and censers; and the gold sockets for the doors of the innermost room, the Most Holy Place, and also for the doors of the main hall of the temple.</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솔로몬 왕은 여호와의 성전을 위해 한 모든 일이 끝나자 자기 아버지 다윗이 바친 물건들, 곧 은과 금과 기구들을 안으로 들여 여호와 성전의 창고에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work King Solomon had done for the temple of the LORD was finished, he brought in the things his father David had dedicated -- the silver and gold and the furnishings -- and he placed them in the treasuries of the LORD's temple.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그는 기둥 현관을 만들었는데 그 길이는 50규빗, 너비는 30규빗으로 그 기둥 앞에 현관이 있었고 또 그 앞에는 다른 기둥들과 굵은 들보가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a colonnade fifty cubits long and thirty wide. In front of it was a portico, and in front of that were pillars and an overhanging roof.</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그는 또 왕좌를 위해 한 방을 만들었는데 그곳은 재판하는 장소로써 모든 바닥을 백향목으로 덮었습니다.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built the throne hall, the Hall of Justice, where he was to judge, and he covered it with cedar from floor to ceiling.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 그가 기거하는 왕궁은 그 방 뒤쪽 다른 뜰에 있었는데 그 모양새가 그 방과 비슷했습니다. 솔로몬은 또한 자신과 결혼한 바로의 딸을 위해 이런 방과 같은 왕궁을 만들어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palace in which he was to live, set farther back, was similar in design. Solomon also made a palace like this hall for Pharaoh's daughter, whom he had married.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 모든 것은 안팎이 귀한 돌들로 만들어졌는데 기초석에서부터 처마 끝까지 또 바깥에서부터 큰 뜰까지 모두 이 돌들을 크기에 따라 자르고 톱으로 다듬어 만든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structures, from the outside to the great courtyard and from foundation to eaves, were made of blocks of high-grade stone cut to size and trimmed with a saw on their inner and outer faces.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