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그러고 나서 솔로몬은 여호와의 언약궤를 다윗 성 시온에서 가져오려고 이스라엘 장로들과 모든 지파의 지도자들, 곧 이스라엘 가문의 족장들을 자기가 있는 예루살렘으로 불렀습니다.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King Solomon summoned into his presence at Jerusalem the elders of Israel, all the heads of the tribes and the chiefs of the Israelite families, to bring up the ark of the LORD's covenant from Zion, the City of David.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제사장들이 성소에서 나오자 구름이 여호와의 성전에 가득했습니다.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priests withdrew from the Holy Place, the cloud filled the temple of the LORD.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제사장들은 그 구름 때문에 임무를 다 마치지 못했는데 여호와의 영광이 성전 안을 가득 채웠기 때문입니다.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priests could not perform their service because of the cloud, for the glory of the LORD filled his temple.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그러자 솔로몬이 말했습니다. “여호와께서 캄캄한 구름 속에 계시겠다고 말씀하셨지만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Solomon said, "The LORD has said that he would dwell in a dark cloud;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제가 주를 위해 웅장한 성전, 곧 주께서 영원히 계실 곳을 지었습니다.”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have indeed built a magnificent temple for you, a place for you to dwell forever."</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그곳에 모인 온 이스라엘 백성들이 서 있는 동안 왕은 그들에게로 뒤돌아서 백성들을 향해 축복했습니다.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While the whole assembly of Israel was standing there, the king turned around and blessed them.</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그러고 나서 왕이 말했습니다. “이스라엘의 하나님 여호와께 찬양을 드리자. 여호와께서는 그분의 입으로 내 아버지 다윗에게 말씀하신 것을 그 손으로 이루셨다. 여호와께서 말씀하시기를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said: "Praise be to the LORD, the God of Israel, who with his own hand has fulfilled what he promised with his own mouth to my father David. For he said,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‘내가 내 백성 이스라엘을 이집트에서 이끌어낸 날부터 내가 이스라엘 지파 가운데 한 성을 선택해 그곳에 내 이름이 있을 만한 성전을 지으라고 한 적이 없었다. 다만 내가 다윗을 선택해 내 백성 이스라엘을 다스리게 했다’라고 하셨다.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`Since the day I brought my people Israel out of Egypt, I have not chosen a city in any tribe of Israel to have a temple built for my Name to be there, but I have chosen David to rule my people Israel.'</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내 아버지 다윗이 이스라엘의 하나님 여호와의 이름을 위해 성전을 건축하고 싶어 하셨다.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"My father David had it in his heart to build a temple for the Name of the LORD, the God of Israel.</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그러나 여호와께서 내 아버지 다윗에게, ‘네가 내 이름을 위해 성전을 짓겠다는 마음을 갖고 있으니 그것은 잘한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LORD said to my father David, `Because it was in your heart to build a temple for my Name, you did well to have this in your heart.</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그러나 그 성전을 지을 사람은 네가 아니다. 네 몸에서 태어날 네 아들이다. 그가 내 이름을 위해 성전을 건축할 것이다’라고 하셨다.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Nevertheless, you are not the one to build the temple, but your son, who is your own flesh and blood -- he is the one who will build the temple for my Name.'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그래서 모든 이스라엘 사람들은 일곱째 달인 에다님 월 절기에 솔로몬 왕 앞에 모였습니다.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the men of Israel came together to King Solomon at the time of the festival in the month of Ethanim, the seventh month.</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이제 여호와께서 그 약속하신 것을 이루셨다. 여호와께서 약속하신 대로 내가 내 아버지 다윗의 뒤를 이어 이스라엘의 왕위에 올랐고 내가 이스라엘의 하나님 여호와의 이름을 위해 성전을 건축하게 하신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has kept the promise he made: I have succeeded David my father and now I sit on the throne of Israel, just as the LORD promised, and I have built the temple for the Name of the LORD, the God of Israel.</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내가 또 여호와께서 우리 조상들을 이집트 땅에서 인도해 내실 때 그들과 맺으신 언약이 담긴 궤를 놓아 둘 곳을 성전 안에 마련했다.”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have provided a place there for the ark, in which is the covenant of the LORD that he made with our fathers when he brought them out of Egypt."</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그러고 나서 솔로몬이 여호와의 제단 앞에 서서 이스라엘 온 회중이 보는 가운데 하늘을 향해 손을 뻗으며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Solomon stood before the altar of the LORD in front of the whole assembly of Israel, spread out his hands toward heaven</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이렇게 말했습니다. “이스라엘의 하나님 여호와여, 하늘 위에도 땅 밑에도 주와 같은 신은 없습니다. 주께서는 마음을 다해 주 앞에서 행하는 주의 종들에게 언약을 지키고 자비를 베푸시는 분입니다.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said: "O LORD, God of Israel, there is no God like you in heaven above or on earth below -- you who keep your covenant of love with your servants who continue wholeheartedly in your way.</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주께서는 주의 종 제 아버지 다윗에게 하신 약속을 지키셨습니다. 주의 입으로 약속하시고 주의 손으로 이루신 것이 오늘과 같습니다.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have kept your promise to your servant David my father; with your mouth you have promised and with your hand you have fulfilled it -- as it is today.</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그러므로 이스라엘의 하나님 여호와여, 주의 종인 제 아버지 다윗에게 하신 그 약속, 곧 ‘네 아들들이 그 길을 조심해서 네가 내 앞에서 행한 대로 그들도 내 앞에서 살아간다면 네 후손 가운데 이스라엘의 왕위에 앉을 사람이 끊어지지 않으리라’고 하신 그 약속을 지켜 주십시오.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LORD, God of Israel, keep for your servant David my father the promises you made to him when you said, `You shall never fail to have a man to sit before me on the throne of Israel, if only your sons are careful in all they do to walk before me as you have done.'</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이스라엘의 하나님이여, 이제 제가 기도합니다. 주의 종 다윗에게 하신 약속의 말씀이 이뤄지게 해 주십시오.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now, O God of Israel, let your word that you promised your servant David my father come true.</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그러나 하나님께서 정말 땅에 사시겠습니까? 하늘 아니라 하늘의 하늘이라도 주를 다 모실 수 없는데 하물며 제가 만든 이 성전은 어떻겠습니까!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will God really dwell on earth? The heavens, even the highest heaven, cannot contain you. How much less this temple I have built!</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그러나 내 하나님 여호와여, 주의 종의 기도와 자비를 구하는 소리에 귀 기울이시고 오늘 주의 종이 주 앞에서 기도할 때 그 부르짖음과 기도를 들어주십시오.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Yet give attention to your servant's prayer and his plea for mercy, O LORD my God. Hear the cry and the prayer that your servant is praying in your presence this day.</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주께서 ‘내 이름이 거기 있으리라’고 하신 곳인 이 성전을 밤낮으로 주목하고 보시며 주의 종이 이곳을 향해 하는 기도를 들어주십시오.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May your eyes be open toward this temple night and day, this place of which you said, `My Name shall be there,' so that you will hear the prayer your servant prays toward this place.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이스라엘 모든 장로들이 도착하자 제사장들이 언약궤를 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all the elders of Israel had arrived, the priests took up the ark,</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주의 종과 주의 백성 이스라엘이 이곳을 향해 기도할 때 그 구하는 것을 들어주십시오. 주가 계신 곳 하늘에서 들어주시고 주께서 들으실 때 용서해 주십시오.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Hear the supplication of your servant and of your people Israel when they pray toward this place. Hear from heaven, your dwelling place, and when you hear, forgive.</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어떤 사람이 자기 이웃에게 지은 잘못 때문에 맹세를 해야 할 때 그가 이 성전, 곧 주의 제단 앞에 와서 맹세하면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a man wrongs his neighbor and is required to take an oath and he comes and swears the oath before your altar in this temple,</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주께서는 하늘에서 들으시고 행해 주십시오. 주의 종들을 심판하셔서 악인을 정죄하고 그 행위를 그 머리에 돌리시되 의인에게는 의롭다 하시고 그 의로운 대로 갚아 주십시오.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hear from heaven and act. Judge between your servants, condemning the guilty and bringing down on his own head what he has done. Declare the innocent not guilty, and so establish his innocence.</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주의 백성 이스라엘이 주께 죄를 지어 적들에게 패배를 당했다가도 돌이켜 주의 이름을 부르며 이 성전에서 주께 기도하고 간구하면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your people Israel have been defeated by an enemy because they have sinned against you, and when they turn back to you and confess your name, praying and making supplication to you in this temple,</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주께서는 하늘에서 들으시고 주의 백성 이스라엘의 죄를 용서하시며 주께서 그 조상들에게 주신 그 땅을 그들에게 되돌려 주십시오.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hear from heaven and forgive the sin of your people Israel and bring them back to the land you gave to their fathers.</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주의 백성들이 주께 죄를 지었기 때문에 주께서 하늘을 닫아 비가 오지 않는 벌을 주셨을 때 그들이 이곳을 향해 기도하며 주의 이름을 부르고 죄에서 돌이키면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heavens are shut up and there is no rain because your people have sinned against you, and when they pray toward this place and confess your name and turn from their sin because you have afflicted them,</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주께서는 하늘에서 들으시고 주의 종들과 주의 백성 이스라엘의 죄를 용서해 주십시오. 그들이 가야 할 선한 길을 가르쳐 주시고 주의 백성에게 유업으로 주신 그 땅에 비를 내려 주십시오.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hear from heaven and forgive the sin of your servants, your people Israel. Teach them the right way to live, and send rain on the land you gave your people for an inheritance.</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그 땅에 기근이 있거나 전염병이나 병충해가 돌거나 곰팡이나 메뚜기나 황충이 생기거나 적들이 그들의 성을 함락하는 등 어떤 재앙이나 질병이 있을 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famine or plague comes to the land, or blight or mildew, locusts or grasshoppers, or when an enemy besieges them in any of their cities, whatever disaster or disease may come,</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주의 백성 이스라엘이 각각 자기 마음에 재앙을 깨닫고 이 성전을 향해 자기 손을 뻗으며 기도를 드리거나 간구하면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when a prayer or plea is made by any of your people Israel -- each one aware of the afflictions of his own heart, and spreading out his hands toward this temple --</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주께서는 주가 계신 곳 하늘에서 들으시고 용서해 주십시오. 주께서는 사람의 마음을 아시니 각 사람에게 그가 한 모든 일에 따라 행하시고 갚아 주십시오. 오직 주만이 모든 인생의 마음을 아십니다.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hear from heaven, your dwelling place. Forgive and act; deal with each man according to all he does, since you know his heart (for you alone know the hearts of all men),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제사장들과 레위 사람들이 여호와의 궤와 회막과 회막 안의 모든 거룩한 기구들을 옮겨갔습니다.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they brought up the ark of the LORD and the Tent of Meeting and all the sacred furnishings in it. The priests and Levites carried them up,</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그러면 그들이 주께서 우리 조상들에게 주신 이 땅에서 사는 동안 항상 주를 경외할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that they will fear you all the time they live in the land you gave our fathers.</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또 주의 백성 이스라엘에 속하지 않지만 주의 위대한 이름 때문에 먼 땅에서 온 이방 사람들이라도</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for the foreigner who does not belong to your people Israel but has come from a distant land because of your name --</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42</a:t>
            </a:r>
            <a:br/>
            <a:r>
              <a:t>그들이 주의 위대한 이름과 주의 강한 손과 주의 쭉 뻗친 팔에 대해 듣고 와서 이 성전을 향해 기도하면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men will hear of your great name and your mighty hand and your outstretched arm -- when he comes and prays toward this temple,</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43</a:t>
            </a:r>
            <a:br/>
            <a:r>
              <a:t>주께서는 주가 계시는 곳 하늘에서 들으시고 이 이방 사람들이 주께 무엇을 구하든 다 들어주십시오. 그러면 이 땅의 모든 민족들이 주의 백성 이스라엘처럼 주의 이름을 알고 주를 경외할 것이요, 또 제가 지은 이 성전이 주의 이름으로 불리는 것을 알게 될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hear from heaven, your dwelling place, and do whatever the foreigner asks of you, so that all the peoples of the earth may know your name and fear you, as do your own people Israel, and may know that this house I have built bears your Name.</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44</a:t>
            </a:r>
            <a:br/>
            <a:r>
              <a:t>주의 백성들이 주께서 보내시는 곳에 적과 싸우러 나갈 때 그들이 주께서 선택하신 이 성과 제가 주의 이름을 위해 지은 이 성전을 향해 여호와께 기도하면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your people go to war against their enemies, wherever you send them, and when they pray to the LORD toward the city you have chosen and the temple I have built for your Name,</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45</a:t>
            </a:r>
            <a:br/>
            <a:r>
              <a:t>주께서는 하늘에서 그들의 기도와 간구를 들으시고 그 일을 돌아봐 주십시오.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hear from heaven their prayer and their plea, and uphold their cause.</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46</a:t>
            </a:r>
            <a:br/>
            <a:r>
              <a:t>죄를 짓지 않는 사람이 없으니 그들이 주께 죄를 지어 주께서 그들에게 진노하시고 적들의 손에 넘겨주셔서 그들이 포로가 돼 멀든지 가깝든지 적들의 땅으로 끌려갈 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they sin against you -- for there is no one who does not sin -- and you become angry with them and give them over to the enemy, who takes them captive to his own land, far away or near;</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47</a:t>
            </a:r>
            <a:br/>
            <a:r>
              <a:t>만약 그들이 포로로 잡혀 있는 그 땅에서 마음을 돌이켜 회개하고 주께 간구하며 ‘우리가 죄를 짓고 잘못을 저질렀으며 악한 행동을 했습니다’라고 말하면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if they have a change of heart in the land where they are held captive, and repent and plead with you in the land of their conquerors and say, `We have sinned, we have done wrong, we have acted wickedly';</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48</a:t>
            </a:r>
            <a:br/>
            <a:r>
              <a:t>또 만약 그들이 마음과 정성을 다해 자기들을 사로잡아 간 적들의 땅에서 주께 돌아와 주가 그 조상들에게 주신 그 땅, 곧 주께서 선택하신 성을 향해, 제가 주의 이름을 위해 지은 이 성전을 향해 기도하면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if they turn back to you with all their heart and soul in the land of their enemies who took them captive, and pray to you toward the land you gave their fathers, toward the city you have chosen and the temple I have built for your Name;</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49</a:t>
            </a:r>
            <a:br/>
            <a:r>
              <a:t>주께서는 주가 계신 곳 하늘에서 그들의 기도와 그들의 간구를 들으시고 그 일을 살펴보십시오.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from heaven, your dwelling place, hear their prayer and their plea, and uphold their cause.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솔로몬 왕과 그 앞에 모인 이스라엘 온 회중은 언약궤 앞에서 셀 수도 없고 기록할 수도 없을 만큼 많은 양과 소로 제사를 드렸습니다.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King Solomon and the entire assembly of Israel that had gathered about him were before the ark, sacrificing so many sheep and cattle that they could not be recorded or counted.</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50</a:t>
            </a:r>
            <a:br/>
            <a:r>
              <a:t>그리고 주께 죄 지은 주의 백성들을 용서해 주십시오. 그들이 주께 저지른 모든 허물을 용서하시고 그 사로잡아 간 사람들이 그들을 불쌍히 여기게 해 주십시오.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forgive your people, who have sinned against you; forgive all the offenses they have committed against you, and cause their conquerors to show them mercy;</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51</a:t>
            </a:r>
            <a:br/>
            <a:r>
              <a:t>그들은 철을 단련하는 용광로 같은 이집트에서 이끌어 내신 주의 백성들이며 주의 유업입니다.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they are your people and your inheritance, whom you brought out of Egypt, out of that iron-smelting furnace.</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52</a:t>
            </a:r>
            <a:br/>
            <a:r>
              <a:t>주께서는 주의 종의 간구와 주의 백성 이스라엘의 간구를 살펴 주시고 그들이 부르짖을 때마다 귀 기울여 주십시오.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"May your eyes be open to your servant's plea and to the plea of your people Israel, and may you listen to them whenever they cry out to you.</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53</a:t>
            </a:r>
            <a:br/>
            <a:r>
              <a:t>주 여호와여, 주께서 우리 조상들을 이집트에서 이끌어 내실 때 주의 종 모세를 통해 선포하신 대로 주께서는 그들을 세상 모든 민족들과 구별해 주의 유업이 되게 하신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you singled them out from all the nations of the world to be your own inheritance, just as you declared through your servant Moses when you, O Sovereign LORD, brought our fathers out of Egypt."</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54</a:t>
            </a:r>
            <a:br/>
            <a:r>
              <a:t>솔로몬은 무릎을 꿇고 하늘을 향해 손을 뻗어 여호와께 이 모든 기도와 간구를 마치고 여호와의 제단 앞에서 일어났습니다.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Solomon had finished all these prayers and supplications to the LORD, he rose from before the altar of the LORD, where he had been kneeling with his hands spread out toward heaven.</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55</a:t>
            </a:r>
            <a:br/>
            <a:r>
              <a:t>그는 일어나 큰 소리로 이스라엘 온 회중을 축복하며 말했습니다.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stood and blessed the whole assembly of Israel in a loud voice, saying:</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56</a:t>
            </a:r>
            <a:br/>
            <a:r>
              <a:t>“여호와를 찬양하라. 여호와는 약속하신 대로 그 백성 이스라엘에게 안식을 허락하셨다. 여호와께서 그 종 모세를 통해 주신 모든 선한 약속들이 하나라도 이뤄지지 않은 것이 없다.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"Praise be to the LORD, who has given rest to his people Israel just as he promised. Not one word has failed of all the good promises he gave through his servant Moses.</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57</a:t>
            </a:r>
            <a:br/>
            <a:r>
              <a:t>우리 하나님 여호와께서 우리 조상들과 함께하셨던 것처럼 우리와 함께하시기를 빈다. 그분이 우리를 떠나거나 버리시는 일이 없기를 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May the LORD our God be with us as he was with our fathers; may he never leave us nor forsake us.</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58</a:t>
            </a:r>
            <a:br/>
            <a:r>
              <a:t>그분이 우리 마음을 그분께로 돌이켜 그분의 길을 가게 하시고 그분이 우리 조상들에게 주신 그분의 명령과 규례와 법도를 지키게 하시기를 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May he turn our hearts to him, to walk in all his ways and to keep the commands, decrees and regulations he gave our fathers.</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59</a:t>
            </a:r>
            <a:br/>
            <a:r>
              <a:t>그리고 내가 여호와 앞에서 간구했던 내 이 말들이 우리 하나님 여호와께 밤낮으로 가까이 있어 여호와께서 그 종의 일과 그 백성 이스라엘의 일을 날마다 돌보셔서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may these words of mine, which I have prayed before the LORD, be near to the LORD our God day and night, that he may uphold the cause of his servant and the cause of his people Israel according to each day's need,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제사장들은 여호와의 언약궤를 성전 안쪽의 지성소로 들여가 그룹의 날개 아래 놓아 두었습니다.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priests then brought the ark of the LORD's covenant to its place in the inner sanctuary of the temple, the Most Holy Place, and put it beneath the wings of the cherubim.</a:t>
            </a: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60</a:t>
            </a:r>
            <a:br/>
            <a:r>
              <a:t>이 땅의 모든 민족들이 여호와께서 하나님이며 그 외에는 아무도 없음을 알게 하시기를 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that all the peoples of the earth may know that the LORD is God and that there is no other.</a:t>
            </a: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61</a:t>
            </a:r>
            <a:br/>
            <a:r>
              <a:t>그러니 너희 마음은 오늘처럼 여호와의 규례를 따라 살고 그 명령을 지키면서 우리 하나님 여호와께 온전히 헌신하도록 해야 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your hearts must be fully committed to the LORD our God, to live by his decrees and obey his commands, as at this time."</a:t>
            </a: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62</a:t>
            </a:r>
            <a:br/>
            <a:r>
              <a:t>그리고 왕은 왕과 함께 있던 온 이스라엘과 더불어 여호와 앞에 제사를 드렸습니다.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king and all Israel with him offered sacrifices before the LORD.</a:t>
            </a: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63</a:t>
            </a:r>
            <a:br/>
            <a:r>
              <a:t>솔로몬은 화목제물을 드렸는데 그가 여호와께 드린 것은 소 2만 2,000마리, 양 12만 마리였습니다. 이렇게 왕과 모든 이스라엘 사람들은 여호와의 성전을 봉헌했습니다.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Solomon offered a sacrifice of fellowship offerings to the LORD: twenty-two thousand cattle and a hundred and twenty thousand sheep and goats. So the king and all the Israelites dedicated the temple of the LORD.</a:t>
            </a: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64</a:t>
            </a:r>
            <a:br/>
            <a:r>
              <a:t>그날 왕은 여호와의 성전 앞쪽 가운데 뜰을 거룩히 구별하고 거기에서 번제와 곡식제와 화목제의 기름을 드렸습니다. 여호와 앞의 청동제단이 너무 작아 번제물과 곡식제물과 화목제물의 기름을 놓을 수 없었기 때문입니다.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that same day the king consecrated the middle part of the courtyard in front of the temple of the LORD, and there he offered burnt offerings, grain offerings and the fat of the fellowship offerings, because the bronze altar before the LORD was too small to hold the burnt offerings, the grain offerings and the fat of the fellowship offerings.</a:t>
            </a:r>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65</a:t>
            </a:r>
            <a:br/>
            <a:r>
              <a:t>그때 솔로몬이 온 이스라엘과 함께 그 절기를 지켰는데 하맛 어귀에서부터 이집트 국경의 강에 이르기까지 넓은 지역에 사는 많은 사람들이 모였습니다. 그들은 하나님 여호와 앞에서 7일 동안 절기를 지내고 또 7일을 지내서 모두 14일 동안 절기를 지켰습니다.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Solomon observed the festival at that time, and all Israel with him -- a vast assembly, people from Lebo Hamath to the Wadi of Egypt. They celebrated it before the LORD our God for seven days and seven days more, fourteen days in all.</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66</a:t>
            </a:r>
            <a:br/>
            <a:r>
              <a:t>그는 8일째에 사람들을 돌려보냈습니다. 그들은 왕을 축복하고 여호와께서 그의 종 다윗과 그 백성 이스라엘을 위해 하신 모든 선한 일에 기뻐하고 즐거워하며 그 장막으로 돌아갔습니다.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following day he sent the people away. They blessed the king and then went home, joyful and glad in heart for all the good things the LORD had done for his servant David and his people Israel.</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그룹들은 언약궤가 놓인 자리 위에 두 날개를 펼쳐서 궤와 그 채를 덮었습니다.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cherubim spread their wings over the place of the ark and overshadowed the ark and its carrying poles.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언약궤의 채들은 길어서 그 끝이 지성소 앞쪽으로 나와 성소에서도 보였습니다. 그러나 성소 바깥에서는 보이지 않았습니다. 채들은 오늘까지도 여전히 그곳에 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poles were so long that their ends could be seen from the Holy Place in front of the inner sanctuary, but not from outside the Holy Place; and they are still there today.</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언약궤 안에는 돌판 두 개 외에 아무것도 없었습니다. 돌판은 이스라엘 자손들이 이집트 땅에서 나올 때 여호와께서 그들과 언약을 맺으신 곳 호렙에서 모세가 넣어 둔 것이었습니다.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was nothing in the ark except the two stone tablets that Moses had placed in it at Horeb, where the LORD made a covenant with the Israelites after they came out of Egypt.</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