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솔로몬이 여호와의 성전과 왕궁 건축을 마치고 또 그가 바라던 모든 일을 이루고 난 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Solomon had finished building the temple of the LORD and the royal palace, and had achieved all he had desired to do,</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솔로몬이 여호와의 성전과 왕궁, 이 두 건축물 짓기를 20년 만에 마치고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end of twenty years, during which Solomon built these two buildings -- the temple of the LORD and the royal palace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두로 왕 히람에게 갈릴리 땅에 있는 20개의 성들을 주었습니다. 히람이 백향목과 잣나무와 금을 솔로몬이 원하는 대로 제공했기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Solomon gave twenty towns in Galilee to Hiram king of Tyre, because Hiram had supplied him with all the cedar and pine and gold he wanted.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그러나 히람은 두로에서 와서 솔로몬이 자기에게 준 성들을 보고 별로 기뻐하지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Hiram went from Tyre to see the towns that Solomon had given him, he was not pleased with them.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히람이 물었습니다. “내 형제여, 어떻게 내게 이런 성들을 주었소?” 그러고는 그 성들을 가불 땅이라고 불렀습니다. 그리하여 오늘날까지 그 이름이 남아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kind of towns are these you have given me, my brother?" he asked. And he called them the Land of Cabul, a name they have to this day.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히람이 왕에게 금 120달란트를 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Hiram had sent to the king 120 talents of gold.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솔로몬 왕이 일꾼을 징집한 이유는 여호와의 성전과 자기 왕궁과 밀로와 예루살렘 성벽과 하솔과 므깃도와 게셀을 건축하기 위해서였습니다.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Here is the account of the forced labor King Solomon conscripted to build the LORD's temple, his own palace, the supporting terraces, the wall of Jerusalem, and Hazor, Megiddo and Gezer.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이집트 왕 바로가 전에 게셀에 올라가 함락한 뒤 불을 지르고 그곳 가나안 주민들을 죽이고 그 성을 솔로몬의 아내가 된 자기 딸에게 결혼 선물로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king of Egypt had attacked and captured Gezer. He had set it on fire. He killed its Canaanite inhabitants and then gave it as a wedding gift to his daughter, Solomon's wife.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그래서 솔로몬이 게셀을 건축했습니다. 그는 아래쪽 벧호론을 건축했고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Solomon rebuilt Gezer.) He built up Lower Beth Horon,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바알랏과 유다 땅에 속한 광야의 다드몰과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Baalath, and Tadmor in the desert, within his land,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자신의 국고성들과 전차와 기병대가 주둔하는 성들을 건축했습니다. 솔로몬은 또 예루살렘과 레바논과 그가 다스리는 모든 영토에 걸쳐 무엇이든 자기가 짓고 싶어하는 것은 다 지었습니다.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well as all his store cities and the towns for his chariots and for his horses -- whatever he desired to build in Jerusalem, in Lebanon and throughout all the territory he ruled.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전에 기브온에서 나타나셨던 것처럼 솔로몬에게 두 번째 나타나셨습니다.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appeared to him a second time, as he had appeared to him at Gibeon.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이스라엘 백성이 아닌 아모리 사람, 헷 사람, 브리스 사람, 히위 사람, 여부스 사람 가운데 그 땅에 남아 있던 사람들,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people left from the Amorites, Hittites, Perizzites, Hivites and Jebusites (these peoples were not Israelites),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곧 이스라엘 자손들이 완전히 쫓아내지 못해 그 땅에 남아 있던 사람들을 솔로몬이 노예로 삼아 노역의 의무를 지도록 징집했습니다. 그리하여 지금까지도 그렇게 하고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is, their descendants remaining in the land, whom the Israelites could not exterminate -- these Solomon conscripted for his slave labor force, as it is to this day.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그러나 이스라엘 백성들은 한 명도 노예로 삼지 않았습니다. 이스라엘 사람들은 군사와 관리와 군 지휘관과 전차 부대 지휘관과 기병대가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Solomon did not make slaves of any of the Israelites; they were his fighting men, his government officials, his officers, his captains, and the commanders of his chariots and charioteers.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그들은 또한 솔로몬의 일을 맡아 지휘한 감독관이 됐는데 550명의 감독관이 일하는 사람들을 관리했습니다.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also the chief officials in charge of Solomon's projects -- 550 officials supervising the men who did the work.</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바로의 딸이 다윗 성에서 올라와 솔로몬이 자기를 위해 지어 준 왕궁으로 옮겼습니다. 그 후에 솔로몬은 밀로를 건축했습니다.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Pharaoh's daughter had come up from the City of David to the palace Solomon had built for her, he constructed the supporting terraces.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솔로몬은 여호와를 위해 지은 제단에서 1년에 세 번씩 번제와 화목제를 드렸고 여호와 앞에 놓인 제단에서 분향도 했습니다. 이렇게 솔로몬은 성전 건축을 마쳤습니다.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Three times a year Solomon sacrificed burnt offerings and fellowship offerings on the altar he had built for the LORD, burning incense before the LORD along with them, and so fulfilled the temple obligations.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솔로몬 왕은 또한 에돔 땅 홍해 가의 엘롯 근처 에시온게벨에서 배들을 만들었습니다.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Solomon also built ships at Ezion Geber, which is near Elath in Edom, on the shore of the Red Sea.</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히람은 그때도 바다에 대해 잘 아는 선원들인 자기 종들을 보내 솔로몬의 사람들과 함께 일하게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Hiram sent his men -- sailors who knew the sea -- to serve in the fleet with Solomon's men.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그들은 오빌에 가서 금 420달란트를 얻어 솔로몬 왕에게 가져왔습니다.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sailed to Ophir and brought back 420 talents of gold, which they delivered to King Solomon.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여호와께서 그에게 말씀하셨습니다. “네가 내 앞에서 기도하고 간구한 것을 내가 들었다. 네가 지은 이 성전을 내가 거룩히 구별해 내 이름을 영원히 거기에 두겠다. 내 눈과 마음이 항상 그곳에 있을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him: "I have heard the prayer and plea you have made before me; I have consecrated this temple, which you have built, by putting my Name there forever. My eyes and my heart will always be there.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이제 너는 네 아버지 다윗이 한 것처럼 내 앞에서 충성스런 마음으로 정직하게 살며 내가 명령한 모든 것을 실천하고 내 규례와 법도를 잘 지켜라.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you, if you walk before me in integrity of heart and uprightness, as David your father did, and do all I command and observe my decrees and laws,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그러면 내가 네 아버지 다윗에게 ‘이스라엘의 왕좌에 앉을 사람이 네게서 끊어지지 않으리라’고 약속한 대로 내가 네 이스라엘 왕위를 영원히 세울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establish your royal throne over Israel forever, as I promised David your father when I said, `You shall never fail to have a man on the throne of Israel.'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그러나 너나 네 아들들이 만약 나를 따르지 않고 등을 돌려 내가 네 앞에 둔 내 명령과 규례를 지키지 않고 다른 신들에게 가서 섬기고 숭배하면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or your sons turn away from me and do not observe the commands and decrees I have given you and go off to serve other gods and worship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이스라엘에게 준 그 땅에서 그들을 끊어내고 내 이름을 위해 내가 거룩하게 구별한 이 성전을 네 눈앞에서 던져 버릴 것이다. 그렇게 되면 이스라엘은 모든 민족들 가운데 비웃음과 조롱거리가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will cut off Israel from the land I have given them and will reject this temple I have consecrated for my Name. Israel will then become a byword and an object of ridicule among all peoples.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그리고 비록 이 성전이 지금 이토록 으리으리하더라도 지나가는 모든 사람들이 깜짝 놀라며 ‘여호와께서 이 땅과 이 성전에 왜 이런 일을 하셨을까?’ 하고 비웃을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though this temple is now imposing, all who pass by will be appalled and will scoff and say, `Why has the LORD done such a thing to this land and to this temple?'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그러면 사람들은 ‘그들이 자기 조상들을 이집트에서 이끌어 내신 그 하나님 여호와를 버리고 다른 신들을 숭배하고 섬겼기 때문에 여호와께서 이 모든 재앙을 그들에게 내리신 것이다’라고 대답할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People will answer, `Because they have forsaken the LORD their God, who brought their fathers out of Egypt, and have embraced other gods, worshiping and serving them -- that is why the LORD brought all this disaster on them.'"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