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아합이 죽은 뒤 모압이 이스라엘에 대항해 반란을 일으켰습니다.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Ahab's death, Moab rebelled against Israel.</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엘리야가 오십부장에게 대답했습니다. “내가 만약 하나님의 사람이라면 하늘에서 불이 내려와 너와 네 부하 50명을 태워 버릴 것이다.” 그러자 하늘에서 불이 내려와 오십부장과 그 부하들을 태워 버렸습니다.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Elijah answered the captain, "If I am a man of God, may fire come down from heaven and consume you and your fifty men!" Then fire fell from heaven and consumed the captain and his men.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그러자 왕이 엘리야에게 다른 오십부장과 그의 부하 50명을 보냈습니다. 오십부장이 엘리야에게 말했습니다. “하나님의 사람이여, 왕께서 당장 내려오라고 말씀하십니다.”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this the king sent to Elijah another captain with his fifty men. The captain said to him, "Man of God, this is what the king says, `Come down at once!'"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엘리야가 대답했습니다. “내가 만약 하나님의 사람이라면 하늘에서 불이 내려와 너와 네 부하 50명을 태워 버릴 것이다.” 그러자 하나님의 불이 하늘에서 내려와 오십부장과 오십부장의 부하들을 태워 버렸습니다.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I am a man of God," Elijah replied, "may fire come down from heaven and consume you and your fifty men!" Then the fire of God fell from heaven and consumed him and his fifty men.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그러자 왕은 세 번째로 다른 오십부장과 그의 부하 50명을 보냈습니다. 그 세 번째 오십부장은 올라가 엘리야 앞에 무릎을 꿇고 간청했습니다. “하나님의 사람이여, 제발 당신의 종들인 저와 이 부하 50명의 목숨을 소중하게 여겨 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king sent a third captain with his fifty men. This third captain went up and fell on his knees before Elijah. "Man of God," he begged, "please have respect for my life and the lives of these fifty men, your servants!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보십시오. 하늘에서 불이 떨어져 저번에 왔던 오십부장 두 명과 그의 부하들이 모두 불타 버렸습니다. 그러나 이제 제 목숨만은 소중하게 여겨 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fire has fallen from heaven and consumed the first two captains and all their men. But now have respect for my life!"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여호와의 천사가 엘리야에게 말했습니다. “이 사람과 함께 내려가거라. 그를 두려워하지 마라.” 그리하여 엘리야는 일어나 그와 함께 왕에게로 내려갔습니다.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angel of the LORD said to Elijah, "Go down with him; do not be afraid of him." So Elijah got up and went down with him to the king.</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그가 왕에게 말했습니다. “여호와께서 말씀하신다. 이스라엘에는 하나님이 안 계셔서 네가 에그론 신 바알세붑에게 물으라고 심부름꾼들을 보냈느냐? 그러므로 너는 누워 있는 그 침대를 떠나지 못할 것이다. 너는 반드시 죽게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told the king, "This is what the LORD says: Is it because there is no God in Israel for you to consult that you have sent messengers to consult Baal-Zebub, the god of Ekron? Because you have done this, you will never leave the bed you are lying on. You will certainly die!"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아하시야는 엘리야가 전한 여호와의 말씀대로 죽고 말았습니다. 아하시야는 아들이 없었으므로 여호람이 왕위를 계승했는데 그때는 유다 왕 여호사밧의 아들 여호람 2년이었습니다.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died, according to the word of the LORD that Elijah had spoken. Because Ahaziah had no son, Joram succeeded him as king in the second year of Jehoram son of Jehoshaphat king of Judah.</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아하시야의 다른 모든 일과 그가 한 일은 이스라엘 왕들의 역대기에 기록돼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all the other events of Ahaziah's reign, and what he did, are they not written in the book of the annals of the kings of Israel?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그때 아하시야는 사마리아의 자기 다락방 난간에서 떨어져 중상을 입었습니다. 그러자 아하시야는 심부름꾼들을 보내며 말했습니다. “가서 에그론의 신 바알세붑에게 내가 이 병에서 회복되겠느냐고 물어보아라.”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Ahaziah had fallen through the lattice of his upper room in Samaria and injured himself. So he sent messengers, saying to them, "Go and consult Baal-Zebub, the god of Ekron, to see if I will recover from this injury."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여호와의 천사가 디셉 사람 엘리야에게 말했습니다. “일어나 올라가서 사마리아 왕이 보낸 심부름꾼들을 만나서 말하여라. ‘이스라엘에는 하나님이 안 계셔서 너희가 에그론의 신 바알세붑에게 물으러 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angel of the LORD said to Elijah the Tishbite, "Go up and meet the messengers of the king of Samaria and ask them, `Is it because there is no God in Israel that you are going off to consult Baal-Zebub, the god of Ekron?'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그러므로 여호와께서 이렇게 말씀하신다. ‘너는 네가 누워 있는 그 침대를 떠나지 못하고 분명 죽게 될 것이다.’” 그리하여 엘리야는 가서 천사가 말해 준 그대로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this is what the LORD says: `You will not leave the bed you are lying on. You will certainly die!'" So Elijah went.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아하시야의 심부름꾼들이 왕에게 돌아오자 왕이 그들에게 물었습니다. “너희가 왜 돌아왔느냐?”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messengers returned to the king, he asked them, "Why have you come back?"</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심부름꾼들이 대답했습니다. “어떤 사람이 저희를 만나러 올라와 저희에게 ‘너희를 보낸 왕에게 돌아가 말하라. 여호와께서 말씀하신다. 이스라엘에는 하나님이 안 계셔서 네가 에그론의 신 바알세붑에게 물으러 가느냐? 그러므로 너는 네가 누워 있는 그 침대를 떠나지 못할 것이라고 말하라’라고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man came to meet us," they replied. "And he said to us, `Go back to the king who sent you and tell him, "This is what the LORD says: Is it because there is no God in Israel that you are sending men to consult Baal-Zebub, the god of Ekron? Therefore you will not leave the bed you are lying on. You will certainly die!"'"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왕이 그 심부름꾼들에게 물었습니다. “너희를 만나러 와서 이 이야기를 해 준 사람의 모습이 어떠하더냐?”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asked them, "What kind of man was it who came to meet you and told you this?"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그들이 대답했습니다. “그는 털이 많은 사람이었고 허리에 가죽띠를 두르고 있었습니다.” 왕이 말했습니다. “그 사람은 디셉 사람 엘리야다.”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replied, "He was a man with a garment of hair and with a leather belt around his waist." The king said, "That was Elijah the Tishbite."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그러고 나서 그는 엘리야에게 오십부장과 오십부장의 부하 50명을 함께 보냈습니다. 그 오십부장이 산꼭대기에 앉아 있는 엘리야에게 올라가 말했습니다. “하나님의 사람이여, 왕께서 내려오라고 말씀하십니다.”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sent to Elijah a captain with his company of fifty men. The captain went up to Elijah, who was sitting on the top of a hill, and said to him, "Man of God, the king says, `Come down!'"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