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아하시야의 어머니 아달랴는 자기 아들이 죽은 것을 보고 일어나 왕가의 모든 사람을 다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Athaliah the mother of Ahaziah saw that her son was dead, she proceeded to destroy the whole royal family.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그러자 여호야다는 여호와의 성전에 있던 다윗 왕의 창과 방패들을 백부장들에게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gave the commanders the spears and shields that had belonged to King David and that were in the temple of the LORD.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호위병들은 손에 무기를 든 채 왕을 둘러싸고 성전 오른쪽부터 성전 왼쪽까지 제단과 성전 곁에 섰습니다.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guards, each with his weapon in his hand, stationed themselves around the king -- near the altar and the temple, from the south side to the north side of the temple.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여호야다는 왕의 아들을 데리고 나와 왕관을 씌우고 율법책을 왕의 아들에게 주었습니다. 그러자 사람들은 그에게 기름을 부어 그를 왕으로 삼고 박수를 치며 “왕께 만세!”라고 소리질렀습니다.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Jehoiada brought out the king's son and put the crown on him; he presented him with a copy of the covenant and proclaimed him king. They anointed him, and the people clapped their hands and shouted, "Long live the king!"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아달랴는 호위병들과 사람들이 지르는 소리를 듣고 여호와의 성전에 있는 사람들에게로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Athaliah heard the noise made by the guards and the people, she went to the people at the temple of the LORD.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아달랴가 보니 거기에는 왕이 관습대로 기둥 곁에 서 있었습니다. 관료들과 나팔수들이 왕 곁에 있었고 그 땅의 모든 백성들이 기뻐하며 나팔을 불었습니다. 그러자 아달랴는 자기 옷을 찢으며 “반역이다! 반역이다!” 하고 외쳤습니다.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She looked and there was the king, standing by the pillar, as the custom was. The officers and the trumpeters were beside the king, and all the people of the land were rejoicing and blowing trumpets. Then Athaliah tore her robes and called out, "Treason! Treason!"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제사장 여호야다가 군대를 지휘하는 백부장들에게 명령했습니다. “저 여자를 대열 밖으로 끌어내고 저 여자를 따르는 사람은 누구든지 칼로 죽이라.” 이는 제사장이 “여호와의 성전 안에서는 그를 죽이지 말라” 하고 말해 두었기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Jehoiada the priest ordered the commanders of units of a hundred, who were in charge of the troops: "Bring her out between the ranks and put to the sword anyone who follows her." For the priest had said, "She must not be put to death in the temple of the LORD."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그리하여 그들은 아달랴가 왕궁의 말이 다니는 길로 지나갈 때 붙잡아 거기에서 죽였습니다.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they seized her as she reached the place where the horses enter the palace grounds, and there she was put to death.</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그러고 나서 여호야다는 왕과 백성들이 여호와와 언약을 맺어 여호와의 백성들이 되게 했습니다. 그는 또한 왕과 백성들 사이에도 언약을 맺게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Jehoiada then made a covenant between the LORD and the king and people that they would be the LORD's people. He also made a covenant between the king and the people.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땅의 모든 백성들이 바알 신전으로 가서 바알 신전을 부서뜨렸습니다. 그들은 제단과 우상들을 산산조각 냈고 제단 앞에 있던 바알 제사장 맛단을 죽였습니다. 그 후 제사장 여호야다는 여호와의 성전에 관리들을 세웠습니다.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people of the land went to the temple of Baal and tore it down. They smashed the altars and idols to pieces and killed Mattan the priest of Baal in front of the altars. Then Jehoiada the priest posted guards at the temple of the LORD.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그는 백부장들과 가리 사람들과 호위병들과 그 땅의 모든 백성들을 거느리고 왕을 모시고 여호와의 성전에서 내려와 호위병의 문 쪽 길을 지나 왕궁으로 갔습니다. 이렇게 그는 왕위에 올랐고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took with him the commanders of hundreds, the Carites, the guards and all the people of the land, and together they brought the king down from the temple of the LORD and went into the palace, entering by way of the gate of the guards. The king then took his place on the royal throne,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그러나 요람 왕의 딸이며 아하시야의 누이인 여호세바는 왕자들이 죽임을 당하는 가운데서 아하시야의 아들 요아스를 몰래 빼내 도망쳐 나왔습니다. 그리고 요아스가 죽임당하지 않게 하려고 왕자와 그의 유모를 침실에 숨겼습니다.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Jehosheba, the daughter of King Jehoram and sister of Ahaziah, took Joash son of Ahaziah and stole him away from among the royal princes, who were about to be murdered. She put him and his nurse in a bedroom to hide him from Athaliah; so he was not killed.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 땅의 모든 백성들이 기뻐했습니다. 아달랴가 왕궁에서 칼로 죽임을 당했기 때문에 예루살렘 성은 평화를 되찾고 조용해졌습니다.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all the people of the land rejoiced. And the city was quiet, because Athaliah had been slain with the sword at the palace.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요아스가 왕이 됐을 때 그는 7세였습니다.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Joash was seven years old when he began to reign.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요아스는 자기 유모와 함께 여호와의 성전에서 6년 동안 숨어서 지냈고 그동안 아달랴가 그 땅을 다스렸습니다.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remained hidden with his nurse at the temple of the LORD for six years while Athaliah ruled the land.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7년째 되는 해에 여호야다가 사람을 보내 가리 사람의 백부장들과 호위병의 백부장들을 여호와의 성전에 있는 자기에게로 불러들였습니다. 여호야다는 백부장들과 언약을 맺고 여호와의 성전에서 그들이 맹세하게 시켰습니다. 그러고는 왕의 아들을 그들에게 보여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seventh year Jehoiada sent for the commanders of units of a hundred, the Carites and the guards and had them brought to him at the temple of the LORD. He made a covenant with them and put them under oath at the temple of the LORD. Then he showed them the king's son.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여호야다는 그들에게 말했습니다. “너희가 할 일은 이렇다. 안식일에 당번을 나눠 3분의 1은 왕궁을 지키고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commanded them, saying, "This is what you are to do: You who are in the three companies that are going on duty on the Sabbath -- a third of you guarding the royal palace,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3분의 1은 수르 문을 지키고 3분의 1은 호위대 뒤에 있는 문을 지키라. 이와 같이 너희는 왕궁을 철저히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third at the Sur Gate, and a third at the gate behind the guard, who take turns guarding the temple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안식일에 임무를 쉬는 너희 가운데 두 무리는 왕을 위해 여호와의 성전을 지키라.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who are in the other two companies that normally go off Sabbath duty are all to guard the temple for the king.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너희는 각자 손에 무기를 들고 왕 주위에 둘러서서 왕을 호위하라. 누구든 너희 대열에 다가오는 사람은 죽이라. 너희는 왕이 드나드실 때 왕께 가까이 있으면서 왕을 지켜야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Station yourselves around the king, each man with his weapon in his hand. Anyone who approaches your ranks must be put to death. Stay close to the king wherever he goes."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열왕기하 2 Kings | 11장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백부장들은 제사장 여호야다가 명령한 그대로 했습니다. 그들은 각각 자기 부하들, 곧 안식일에 당번인 부하들과 임무를 쉬는 부하들을 이끌고 제사장 여호야다에게 갔습니다.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commanders of units of a hundred did just as Jehoiada the priest ordered. Each one took his men -- those who were going on duty on the Sabbath and those who were going off duty -- and came to Jehoiada the priest.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