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예후 7년에 요아스가 왕이 돼 예루살렘에서 40년을 다스렸습니다. 요아스의 어머니 이름은 시비아며 브엘세바 출신이었습니다.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seventh year of Jehu, Joash became king, and he reigned in Jerusalem forty years. His mother's name was Zibiah; she was from Beersheba.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상자에 은이 많이 있는 것을 보면 왕의 서기관과 대제사장이 와서 여호와의 성전에 바친 은을 세어 가방 속에 넣었습니다.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they saw that there was a large amount of money in the chest, the royal secretary and the high priest came, counted the money that had been brought into the temple of the LORD and put it into bags.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세어 넣은 은을 그들이 여호와의 성전을 공사하는 감독관들에게 가져다 주어 그 은으로 여호와의 성전에서 일하는 사람들에게 보수를 지급하게 했습니다. 곧 목수와 건축가들과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amount had been determined, they gave the money to the men appointed to supervise the work on the temple. With it they paid those who worked on the temple of the LORD -- the carpenters and builders,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석수장이들에게 주어 여호와의 성전의 부서진 곳을 보수하기 위해 목재와 다듬은 돌을 사고 성전 복구에 드는 다른 모든 비용으로 사용하게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masons and stonecutters. They purchased timber and dressed stone for the repair of the temple of the LORD, and met all the other expenses of restoring the temple.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여호와의 성전에 바친 은은 여호와의 성전의 은대야와 부집게와 물 뿌리는 대접과 나팔과 금기물이나 은기물 만드는 데는 쓰지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money brought into the temple was not spent for making silver basins, wick trimmers, sprinkling bowls, trumpets or any other articles of gold or silver for the temple of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은을 일꾼들에게 주어 성전을 보수하게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paid to the workmen, who used it to repair the temple.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성전을 공사하는 감독관들은 그 은을 받아 일꾼들에게 주는 사람들과 은 사용에 대한 회계를 안 했는데 그것은 은을 맡은 사람들이 성실하게 일했기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did not require an accounting from those to whom they gave the money to pay the workers, because they acted with complete honesty.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속건제나 속죄제로 바친 은은 여호와의 성전에 바치지 않았습니다. 그것은 제사장들이 가졌습니다.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money from the guilt offerings and sin offerings was not brought into the temple of the LORD; it belonged to the priests.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그때쯤 아람 왕 하사엘이 올라와 가드를 공격해 함락시켰습니다. 그러고 나서 하사엘은 예루살렘으로 올라갔습니다.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this time Hazael king of Aram went up and attacked Gath and captured it. Then he turned to attack Jerusalem.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그러자 유다 왕 요아스는 자기 조상인 유다 왕 여호사밧과 여호람과 아하시야가 바친 모든 신성한 물건들과 요아스 자신이 바친 예물들과 여호와 성전의 창고와 왕궁에 있던 모든 금을 챙겨 아람 왕 하사엘에게 보냈습니다. 그러자 그가 예루살렘에서 물러갔습니다.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Joash king of Judah took all the sacred objects dedicated by his fathers -- Jehoshaphat, Jehoram and Ahaziah, the kings of Judah -- and the gifts he himself had dedicated and all the gold found in the treasuries of the temple of the LORD and of the royal palace, and he sent them to Hazael king of Aram, who then withdrew from Jerusalem.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요아스의 다른 일들과 그가 한 모든 일은 유다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the reign of Joash, and all he did, are they not written in the book of the annals of the kings of Judah?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요아스는 제사장 여호야다가 이끌어 준 기간 내내 여호와 보시기에 올바르게 행했습니다.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Joash did what was right in the eyes of the LORD all the years Jehoiada the priest instructed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요아스의 신하들이 요아스를 대적해 반역하고 실라로 내려가는 길가 밀로의 집에서 요아스를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officials conspired against him and assassinated him at Beth Millo, on the road down to Silla.</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요아스를 죽인 신하들은 시므앗의 아들 요사갈과 소멜의 아들 여호사바드였습니다. 요아스는 죽어서 자기 조상들과 함께 다윗 성에 묻혔습니다. 그리고 요아스의 아들 아마샤가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officials who murdered him were Jozabad son of Shimeath and Jehozabad son of Shomer. He died and was buried with his fathers in the City of David. And Amaziah his son succeeded him as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산당들은 없애지 않았습니다. 백성들이 여러 산당에서 제사와 분향을 계속했기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places, however, were not removed; the people continued to offer sacrifices and burn incense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요아스가 제사장들에게 말했습니다. “여호와의 성전에 거룩한 제물로 바친 은, 곧 세금으로 바친 은, 개인적인 서원으로 바친 은, 성전에 자진해서 가져온 은을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Joash said to the priests, "Collect all the money that is brought as sacred offerings to the temple of the LORD -- the money collected in the census, the money received from personal vows and the money brought voluntarily to the temple.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모든 제사장이 각각 아는 사람에게서 받아서 그것으로 어디든 성전이 부서진 곳을 보수하는 데 사용하도록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every priest receive the money from one of the treasurers, and let it be used to repair whatever damage is found in the temple."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요아스 왕 23년까지 제사장들은 성전의 부서진 곳을 보수하지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by the twenty-third year of King Joash the priests still had not repaired the temple.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그리하여 요아스 왕이 제사장 여호야다와 다른 제사장들을 불러서 물었습니다. “왜 성전의 부서진 곳을 보수하지 않았느냐? 이제 더 이상 아는 사람에게서 은을 받아 두지 말고 그것을 성전 부서진 곳을 보수하는 데 쓰도록 직접 내주어라.”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King Joash summoned Jehoiada the priest and the other priests and asked them, "Why aren't you repairing the damage done to the temple? Take no more money from your treasurers, but hand it over for repairing the temple."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제사장들은 백성들에게 은을 더 이상 받지 않고 스스로 성전의 부서진 곳을 보수하지도 않는 것에 동의했습니다.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agreed that they would not collect any more money from the people and that they would not repair the temple themselves.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제사장 여호야다는 상자 한 개를 가져다가 뚜껑에 구멍을 내고 그것을 제단 옆 여호와의 성전 입구 오른쪽에 놓아두었습니다. 입구를 지키는 제사장들은 백성들이 여호와의 성전에 가져온 모든 은을 그 상자에 넣었습니다.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Jehoiada the priest took a chest and bored a hole in its lid. He placed it beside the altar, on the right side as one enters the temple of the LORD. The priests who guarded the entrance put into the chest all the money that was brought to the temple of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