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유다 왕 아하시야의 아들 요아스 23년에 예후의 아들 여호아하스가 사마리아에서 이스라엘의 왕이 돼 17년 동안 다스렸습니다.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twenty-third year of Joash son of Ahaziah king of Judah, Jehoahaz son of Jehu became king of Israel in Samaria, and he reigned seventeen years.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유다 왕 요아스 37년에 여호아하스의 아들 요아스가 사마리아에서 이스라엘 왕이 돼 16년 동안 다스렸습니다.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thirty-seventh year of Joash king of Judah, Jehoash son of Jehoahaz became king of Israel in Samaria, and he reigned sixteen years.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요아스는 여호와 보시기에 악을 저질렀고 이스라엘 백성을 죄짓게 한 느밧의 아들 여로보암의 죄를 그대로 따르며 계속 그 죄들을 저질렀습니다.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evil in the eyes of the LORD and did not turn away from any of the sins of Jeroboam son of Nebat, which he had caused Israel to commit; he continued in them.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요아스의 다른 모든 일과 요아스가 한 일들과 유다 왕 아마샤와 싸운 일을 포함한 요아스의 업적에 대해서는 이스라엘 왕들의 역대기에 기록돼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other events of the reign of Jehoash, all he did and his achievements, including his war against Amaziah king of Judah, are they not written in the book of the annals of the kings of Israel?</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요아스는 자기 조상들과 함께 잠들고 여로보암이 그 뒤를 이어 왕이 됐습니다. 요아스는 사마리아에 이스라엘 왕들과 함께 묻혔습니다.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Jehoash rested with his fathers, and Jeroboam succeeded him on the throne. Jehoash was buried in Samaria with the kings of Israel.</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그때 엘리사가 죽을병을 앓고 있었습니다. 이스라엘 왕 요아스가 엘리사에게 내려와 그를 보고 통곡하며 말했습니다. “내 아버지여, 내 아버지여, 이스라엘의 전차와 기마병이여.”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Elisha was suffering from the illness from which he died. Jehoash king of Israel went down to see him and wept over him. "My father! My father!" he cried. "The chariots and horsemen of Israel!"</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엘리사가 말했습니다. “활과 화살을 가져오십시오.” 그러자 요아스가 직접 활과 화살을 가져왔습니다.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Elisha said, "Get a bow and some arrows," and he did so.</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엘리사가 이스라엘 왕에게 말했습니다. “활을 잡으십시오.” 왕이 활을 잡자 엘리사는 자기 손을 왕의 손에 얹었습니다.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the bow in your hands," he said to the king of Israel. When he had taken it, Elisha put his hands on the king's hands.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엘리사가 말했습니다. “동쪽으로 난 창문을 여십시오.” 그러자 왕이 동쪽 창문을 열었습니다. 엘리사가 말했습니다. “활을 쏘십시오.” 그러자 요아스가 활을 쏘았습니다. 그러자 엘리사가 소리쳤습니다. “여호와의 구원의 화살입니다. 아람에게서 이스라엘을 구원하실 화살입니다. 왕은 아벡에서 아람 사람들과 싸워 그들을 완전히 멸망시킬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"Open the east window," he said, and he opened it. "Shoot!" Elisha said, and he shot. "The LORD's arrow of victory, the arrow of victory over Aram!" Elisha declared. "You will completely destroy the Arameans at Aphek."</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그러고 나서 엘리사가 말했습니다. “화살을 집으십시오.” 그러자 왕이 화살을 집었습니다. 엘리사가 이스라엘 왕에게 말했습니다. “땅을 치십시오.” 그러자 그가 세 번 내리치고 멈추었습니다.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"Take the arrows," and the king took them. Elisha told him, "Strike the ground." He struck it three times and stopped.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하나님의 사람이 그에게 화를 내며 말했습니다. “대여섯 번 쳤어야 아람 사람들을 완전히 멸망시킬 수 있습니다. 그러나 이제 왕이 아람을 세 번밖에 못 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 of God was angry with him and said, "You should have struck the ground five or six times; then you would have defeated Aram and completely destroyed it. But now you will defeat it only three times."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그는 이스라엘 백성들을 죄짓도록 만든 느밧의 아들 여로보암의 죄를 그대로 따라 했습니다. 여호아하스는 여호와 보시기에 악을 저질렀고 그 죄에서 떠나지 못했습니다.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evil in the eyes of the LORD by following the sins of Jeroboam son of Nebat, which he had caused Israel to commit, and he did not turn away from them.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 후 엘리사는 죽어 땅에 묻혔습니다. 그 해 봄에 모압 사람들이 떼를 지어 이스라엘 땅을 습격했습니다.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Elisha died and was buried. Now Moabite raiders used to enter the country every spring.</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그때에 이스라엘 사람들이 어떤 죽은 사람을 땅에 묻고 있다가 갑자기 침입자 한 떼가 보이자 그 시체를 엘리사의 무덤에 던져 버렸습니다. 그 시체는 엘리사의 무덤에 내려가 엘리사의 뼈에 닿자 다시 살아나 두 발로 일어섰습니다.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Once while some Israelites were burying a man, suddenly they saw a band of raiders; so they threw the man's body into Elisha's tomb. When the body touched Elisha's bones, the man came to life and stood up on his feet.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아람 왕 하사엘이 여호아하스 시대 내내 이스라엘을 억눌렀습니다.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Hazael king of Aram oppressed Israel throughout the reign of Jehoahaz.</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그러나 여호와께서는 아브라함과 이삭과 야곱과 맺으신 언약 때문에 이스라엘을 은혜롭게 대하시며 그들을 불쌍히 여기시고 관심을 보이셨습니다. 그리하여 오늘날까지 그들을 멸망시키지 않으시고 여호와 앞에서 쫓아내지 않으셨습니다.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LORD was gracious to them and had compassion and showed concern for them because of his covenant with Abraham, Isaac and Jacob. To this day he has been unwilling to destroy them or banish them from his presence.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아람 왕 하사엘이 죽자 하사엘의 아들 벤하닷이 뒤를 이어 왕이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Hazael king of Aram died, and Ben-Hadad his son succeeded him as king.</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그러자 여호아하스의 아들 요아스는 자기 아버지 여호아하스가 전쟁 가운데 빼앗긴 성들을 하사엘의 아들 벤하닷에게서 되찾았습니다. 요아스는 그를 세 번 무찌르고 이스라엘 성들을 되찾았습니다.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Jehoash son of Jehoahaz recaptured from Ben-Hadad son of Hazael the towns he had taken in battle from his father Jehoahaz. Three times Jehoash defeated him, and so he recovered the Israelite towns.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그래서 여호와께서는 이스라엘에 매우 화가 나셨고 이스라엘을 얼마 동안 아람 왕 하사엘과 하사엘의 아들 벤하닷의 손에 넘기셨습니다.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LORD's anger burned against Israel, and for a long time he kept them under the power of Hazael king of Aram and Ben-Hadad his son.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그러자 여호아하스가 여호와께 은총을 간구했습니다. 여호와께서는 그 간구를 들으셨습니다. 아람 왕이 얼마나 혹독하게 이스라엘을 억누르고 있는지 보셨기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Jehoahaz sought the LORD's favor, and the LORD listened to him, for he saw how severely the king of Aram was oppressing Israel.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여호와께서는 이스라엘에게 구원자를 보내 주셨습니다. 그리하여 이스라엘 자손들은 아람 사람의 지배에서 벗어나 이전처럼 자기 집에서 살게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provided a deliverer for Israel, and they escaped from the power of Aram. So the Israelites lived in their own homes as they had before.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그러나 그들은 이스라엘을 죄짓게 한 여로보암 집안의 죄를 떠나지 못하고 계속 그 죄를 지었습니다. 또 사마리아에는 아세라 목상이 여전히 남아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did not turn away from the sins of the house of Jeroboam, which he had caused Israel to commit; they continued in them. Also, the Asherah pole remained standing in Samaria.</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여호아하스의 군대에 남은 것은 기병 50명과 전차 열 대와 보병 1만 명뿐이었습니다. 아람 왕이 백성들을 짓밟아 멸망시켜 타작 때의 먼지처럼 만들었기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Nothing had been left of the army of Jehoahaz except fifty horsemen, ten chariots and ten thousand foot soldiers, for the king of Aram had destroyed the rest and made them like the dust at threshing time.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여호아하스의 다른 일들과 그가 한 모든 일과 그의 업적은 이스라엘 왕들의 역대기에 기록돼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other events of the reign of Jehoahaz, all he did and his achievements, are they not written in the book of the annals of the kings of Israel?</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여호아하스는 자기 조상들과 함께 잠들어 사마리아에 묻혔습니다. 그리고 여호아하스의 아들 요아스가 뒤를 이어 왕이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Jehoahaz rested with his fathers and was buried in Samaria. And Jehoash his son succeeded him as king.</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