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왕 여호아하스의 아들 요아스 2년에 유다 왕 요아스의 아들 아마샤가 다스리기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second year of Jehoash son of Jehoahaz king of Israel, Amaziah son of Joash king of Judah began to reign.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에돔을 물리쳤다고 네 마음이 교만하기 짝이 없구나. 네 승리를 자랑하되 왕궁에나 머물러 있어라. 왜 사서 문제를 일으키며 너와 유다의 멸망을 자초하느냐?”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indeed defeated Edom and now you are arrogant. Glory in your victory, but stay at home! Why ask for trouble and cause your own downfall and that of Judah also?"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아마샤는 듣지 않았습니다. 그리하여 이스라엘 왕 요아스가 유다와 싸우러 나갔습니다. 요아스와 유다 왕 아마샤는 유다의 벧세메스에서 서로 맞닥뜨리게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however, would not listen, so Jehoash king of Israel attacked. He and Amaziah king of Judah faced each other at Beth Shemesh in Judah.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유다 사람들은 이스라엘에 패하자 흩어져 각자 자기 집으로 도망갔습니다.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was routed by Israel, and every man fled to his home.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 왕 요아스는 아하시야의 손자이며 요아스의 아들인 유다 왕 아마샤를 벧세메스에서 사로잡았습니다. 그러고 나서 요아스는 예루살렘으로 가서 예루살렘 성벽의 에브라임 문에서부터 모퉁이 문까지 400규빗을 무너뜨렸습니다.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Jehoash king of Israel captured Amaziah king of Judah, the son of Joash, the son of Ahaziah, at Beth Shemesh. Then Jehoash went to Jerusalem and broke down the wall of Jerusalem from the Ephraim Gate to the Corner Gate -- a section about six hundred feet long.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요아스는 여호와의 성전과 왕궁 창고에 있던 모든 금과 은과 모든 기물들을 가져갔습니다. 또 사람들을 인질로 사로잡아 사마리아로 데려갔습니다.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all the gold and silver and all the articles found in the temple of the LORD and in the treasuries of the royal palace. He also took hostages and returned to Samaria.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요아스의 다른 모든 일과 요아스의 업적과 그가 유다 왕 아마샤와 싸운 일은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Jehoash, what he did and his achievements, including his war against Amaziah king of Judah, are they not written in the book of the annals of the kings of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요아스는 자기 조상들과 함께 잠들고 이스라엘 왕들과 함께 사마리아에 묻혔습니다. 그리고 그의 아들 여로보암이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Jehoash rested with his fathers and was buried in Samaria with the kings of Israel. And Jeroboam his son succeeded him as king.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유다 왕 요아스의 아들 아마샤는 이스라엘 왕 여호아하스의 아들 요아스가 죽은 뒤 15년을 더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son of Joash king of Judah lived for fifteen years after the death of Jehoash son of Jehoahaz king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아마샤의 다른 모든 일은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Amaziah's reign, are they not written in the book of the annals of the kings of Judah?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예루살렘에서 아마샤 왕을 반역하는 음모가 있었습니다. 아마샤가 라기스로 피신했는데 반역자들은 사람을 보내 라기스까지 그를 뒤쫓았고 거기서 그를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conspired against him in Jerusalem, and he fled to Lachish, but they sent men after him to Lachish and killed him there.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아마샤는 25세에 왕이 돼 예루살렘에서 29년 동안 다스렸습니다. 그의 어머니의 이름은 여호앗단으로 예루살렘 출신이었습니다.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twenty-five years old when he became king, and he reigned in Jerusalem twenty-nine years. His mother's name was Jehoaddin; she was from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그들은 죽은 아마샤를 말에 태워 끌고 가 그 조상들과 함께 다윗 성 예루살렘에 묻었습니다.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brought back by horse and was buried in Jerusalem with his fathers, in the City of David.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후 온 유다 백성들은 16세인 아사랴를 데려다가 그의 아버지 아마샤를 대신해 왕으로 삼았습니다.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people of Judah took Azariah, who was sixteen years old, and made him king in place of his father Amaziah.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그는 아마샤가 자기 조상들과 함께 잠든 후 엘랏을 건축해 유다 땅으로 되돌려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the one who rebuilt Elath and restored it to Judah after Amaziah rested with his fathers.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유다 왕 요아스의 아들 아마샤 15년에 이스라엘 왕 요아스의 아들 여로보암이 사마리아에서 왕이 됐고 그는 41년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fifteenth year of Amaziah son of Joash king of Judah, Jeroboam son of Jehoash king of Israel became king in Samaria, and he reigned forty-one years.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여로보암은 여호와 보시기에 악을 저질렀고 이스라엘에게 죄짓게 한 느밧의 아들 여로보암의 모든 죄를 떠나지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and did not turn away from any of the sins of Jeroboam son of Nebat, which he had caused Israel to commit.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여로보암은 하맛 어귀에서부터 아라바 바다까지 이스라엘의 국경을 회복시켰습니다. 그것은 이스라엘의 하나님 여호와께서 그분의 종인 가드헤벨 출신 아밋대의 아들인 예언자 요나를 통해 하신 말씀에 따른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the one who restored the boundaries of Israel from Lebo Hamath to the Sea of the Arabah, in accordance with the word of the LORD, the God of Israel, spoken through his servant Jonah son of Amittai, the prophet from Gath Hepher.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이스라엘의 고통이 얼마나 심한지 보신 것입니다. 종이나 자유인이나 이스라엘을 돕는 사람이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seen how bitterly everyone in Israel, whether slave or free, was suffering; there was no one to help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여호와께서는 이스라엘의 이름을 하늘 아래에서 지워 버리겠다고 하신 적이 없으셨기 때문에 요아스의 아들 여로보암의 손으로 그들을 구해 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since the LORD had not said he would blot out the name of Israel from under heaven, he saved them by the hand of Jeroboam son of Jehoash.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여로보암의 다른 일들과 그가 한 모든 일, 곧 전쟁을 일으킨 것과 또 다메섹과 하맛을 이스라엘에 편입시킨 일 등 그의 군사적 업적들은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Jeroboam's reign, all he did, and his military achievements, including how he recovered for Israel both Damascus and Hamath, which had belonged to Yaudi, are they not written in the book of the annals of the kings of Israel?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여로보암은 자기 조상들, 곧 이스라엘 왕들과 함께 잠들었습니다. 그리고 여로보암의 아들 스가랴가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Jeroboam rested with his fathers, the kings of Israel. And Zechariah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아마샤는 여호와 보시기에 올바르게 행했으나 그의 조상 다윗만큼은 하지 못했습니다. 아마샤는 모든 일에 그의 아버지 요아스가 한 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but not as his father David had done. In everything he followed the example of his father Joash.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산당은 없애지 않아 백성들은 여전히 여러 산당에서 제사드리고 분향했습니다.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however, were not removed; the people continued to offer sacrifices and burn incense there.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아마샤는 왕권을 든든히 한 후에 선왕인 자기 아버지를 죽인 신하들을 처형했습니다.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kingdom was firmly in his grasp, he executed the officials who had murdered his father the king.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그 신하들의 아들들은 모세의 율법책의 기록에 따라서 죽이지 않았습니다. 모세의 율법책에 여호와께서 “아버지는 그 자녀들로 인해 죽임당해서는 안 되고 자녀들은 그 아버지로 인해 죽임당해서는 안 된다. 각자 자기 죄로 인해 죽임을 당할 것이다”라고 명령하셨습니다.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he did not put the sons of the assassins to death, in accordance with what is written in the Book of the Law of Moses where the LORD commanded: "Fathers shall not be put to death for their children, nor children put to death for their fathers; each is to die for his own sins."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아마샤는 ‘소금 골짜기’에서 에돔 사람 1만 명을 죽였습니다. 그리고 전쟁을 일으켜 셀라를 함락하고 그 이름을 욕드엘이라고 불렀는데 그 이름이 오늘날까지도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the one who defeated ten thousand Edomites in the Valley of Salt and captured Sela in battle, calling it Joktheel, the name it has to this day.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그때 아마샤가 예후의 손자이며 여호아하스의 아들인 이스라엘 왕 요아스에게 사람을 보내 말했습니다. “와서 서로 보고 싸우자.”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Amaziah sent messengers to Jehoash son of Jehoahaz, the son of Jehu, king of Israel, with the challenge: "Come, meet me face to face."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이스라엘 왕 요아스는 유다 왕 아마샤에게 대답했습니다. “레바논의 가시나무가 레바논의 백향목에게 사람을 보내 ‘네 딸을 내 아들에게 주어 결혼하게 하여라’고 하자 레바논의 들짐승이 지나가면서 그 가시나무를 발로 밟아 버렸다.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Jehoash king of Israel replied to Amaziah king of Judah: "A thistle in Lebanon sent a message to a cedar in Lebanon, `Give your daughter to my son in marriage.' Then a wild beast in Lebanon came along and trampled the thistle underfoot.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