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 왕 여로보암 27년에 유다 왕 아마샤의 아들 아사랴가 다스리기 시작했습니다.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twenty-seventh year of Jeroboam king of Israel, Azariah son of Amaziah king of Judah began to reign.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야베스의 아들 살룸이 음모를 꾸며 스가랴에게 반역하고 스가랴를 백성들 앞에서 죽이고 뒤이어 왕위에 올랐습니다.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Shallum son of Jabesh conspired against Zechariah. He attacked him in front of the people, assassinated him and succeeded him as king.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스가랴의 다른 모든 일은 이스라엘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other events of Zechariah's reign are written in the book of the annals of the kings of Israel.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예후에게 “네 자손들이 4대까지 이스라엘의 왕좌에 앉을 것이다” 하고 말씀하신 대로 이뤄졌습니다.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word of the LORD spoken to Jehu was fulfilled: "Your descendants will sit on the throne of Israel to the fourth generation."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야베스의 아들 살룸은 유다 왕 웃시야 39년에 왕이 돼 사마리아에서 한 달 동안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Shallum son of Jabesh became king in the thirty-ninth year of Uzziah king of Judah, and he reigned in Samaria one month.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가디의 아들 므나헴이 디르사에서 사마리아로 올라와 사마리아에서 야베스의 아들 살룸을 죽이고 그를 대신해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Menahem son of Gadi went from Tirzah up to Samaria. He attacked Shallum son of Jabesh in Samaria, assassinated him and succeeded him as king.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살룸의 다른 모든 일과 그가 주도한 모반 사건은 이스라엘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other events of Shallum's reign, and the conspiracy he led, are written in the book of the annals of the kings of Israel.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그때 므나헴은 디르사에서 와서 딥사와 그 성 모든 사람들과 딥사의 주변 지역을 공격했습니다. 딥사 성의 사람들이 므나헴에게 성문을 열어 주지 않았기 때문에 므나헴은 딥사를 공격하고 모든 임산부들의 배를 가르기까지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Menahem, starting out from Tirzah, attacked Tiphsah and everyone in the city and its vicinity, because they refused to open their gates. He sacked Tiphsah and ripped open all the pregnant women.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유다 왕 아사랴 39년에 가디의 아들 므나헴이 이스라엘 왕이 돼 사마리아에서 10년 동안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thirty-ninth year of Azariah king of Judah, Menahem son of Gadi became king of Israel, and he reigned in Samaria ten years.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므나헴은 여호와 보시기에 악을 저질렀습니다. 그는 다스리는 동안 이스라엘에 죄짓게 한 느밧의 아들 여로보암의 죄를 떠나지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During his entire reign he did not turn away from the sins of Jeroboam son of Nebat, which he had caused Israel to commit.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앗시리아 왕 불이 그 땅을 침략했습니다. 므나헴은 왕권을 견고히 세우기 위해 불에게 은 1,000달란트를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Pul king of Assyria invaded the land, and Menahem gave him a thousand talents of silver to gain his support and strengthen his own hold on the kingdom.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아사랴는 16세에 왕이 돼 예루살렘에서 52년 동안 다스렸습니다. 그의 어머니의 이름은 여골리야로 예루살렘 출신이었습니다.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sixteen years old when he became king, and he reigned in Jerusalem fifty-two years. His mother's name was Jecoliah; she was from Jerusalem.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므나헴은 앗시리아 왕에게 돈을 주기 위해 이스라엘의 모든 부자들에게 돈을 걷었는데 한 사람당 은 50세겔씩을 거두었습니다. 이렇게 해서 앗시리아 왕은 그 땅에 더 이상 머물지 않고 물러갔습니다.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Menahem exacted this money from Israel. Every wealthy man had to contribute fifty shekels of silver to be given to the king of Assyria. So the king of Assyria withdrew and stayed in the land no longer.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므나헴의 다른 일들과 그가 한 모든 일은 이스라엘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Menahem's reign, and all he did, are they not written in the book of the annals of the kings of Israel?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므나헴은 자기 조상들과 함께 잠들었습니다. 그리고 므나헴의 아들 브가히야가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Menahem rested with his fathers. And Pekahiah his son succeeded him as king.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유다 왕 아사랴 50년에 므나헴의 아들 브가히야가 사마리아에서 이스라엘 왕이 돼 2년 동안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fiftieth year of Azariah king of Judah, Pekahiah son of Menahem became king of Israel in Samaria, and he reigned two years.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브가히야는 여호와 보시기에 악을 저질렀습니다. 브가히야는 이스라엘에게 죄짓게 한 느밧의 아들 여로보암의 죄를 떠나지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Pekahiah did evil in the eyes of the LORD. He did not turn away from the sins of Jeroboam son of Nebat, which he had caused Israel to commit.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브가히야의 관리들 가운데 한 사람인 르말랴의 아들 베가가 길르앗 사람 50명과 함께 브가히야를 반역했습니다. 그들은 사마리아 왕궁 요새에서 브가히야를 죽이고 아르곱과 아리에도 죽였습니다. 이렇게 베가는 브가히야를 죽이고 뒤이어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his chief officers, Pekah son of Remaliah, conspired against him. Taking fifty men of Gilead with him, he assassinated Pekahiah, along with Argob and Arieh, in the citadel of the royal palace at Samaria. So Pekah killed Pekahiah and succeeded him as king.</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브가히야의 다른 일들과 그가 한 모든 일은 이스라엘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other events of Pekahiah's reign, and all he did, are written in the book of the annals of the kings of Israel.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유다 왕 아사랴 52년에 르말랴의 아들 베가가 사마리아에서 이스라엘 왕이 돼 20년 동안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fifty-second year of Azariah king of Judah, Pekah son of Remaliah became king of Israel in Samaria, and he reigned twenty years.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베가는 여호와 보시기에 악을 저질렀습니다. 그는 이스라엘에게 죄짓게 한 느밧의 아들 여로보암의 죄를 떠나지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He did not turn away from the sins of Jeroboam son of Nebat, which he had caused Israel to commit.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이스라엘의 베가 왕 시대에 앗시리아 왕 디글랏 빌레셀이 와서 이욘, 아벨 벳마아가, 야노아, 게데스, 하솔, 길르앗, 갈릴리, 납달리 온 땅을 빼앗았고 이스라엘 백성들을 포로로 잡아 앗시리아로 끌고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time of Pekah king of Israel, Tiglath-Pileser king of Assyria came and took Ijon, Abel Beth Maacah, Janoah, Kedesh and Hazor. He took Gilead and Galilee, including all the land of Naphtali, and deported the people to Assyria.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아사랴는 자기 아버지 아마샤가 했던 것처럼 여호와 보시기에 올바르게 행했습니다.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what was right in the eyes of the LORD, just as his father Amaziah had done.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후 웃시야의 아들 요담 20년에 엘라의 아들 호세아가 르말랴의 아들 베가를 반역해 그를 죽이고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Hoshea son of Elah conspired against Pekah son of Remaliah. He attacked and assassinated him, and then succeeded him as king in the twentieth year of Jotham son of Uzziah.</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베가의 다른 일들과 그가 한 모든 일은 이스라엘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Pekah's reign, and all he did, are they not written in the book of the annals of the kings of Israel?</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이스라엘 왕 르말랴의 아들 베가 2년에 유다 왕 웃시야의 아들 요담이 다스리기 시작했습니다.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second year of Pekah son of Remaliah king of Israel, Jotham son of Uzziah king of Judah began to reign.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요담은 25세에 왕이 됐고 예루살렘에서 16년 동안 다스렸습니다. 그의 어머니의 이름은 여루사로 사독의 딸이었습니다.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twenty-five years old when he became king, and he reigned in Jerusalem sixteen years. His mother's name was Jerusha daughter of Zadok.</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요담은 자기 아버지 웃시야가 한 대로 여호와 보시기에 올바르게 행동했습니다.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what was right in the eyes of the LORD, just as his father Uzziah had done.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그러나 산당들을 없애지는 않았습니다. 그래서 백성들이 여전히 여러 산당에서 제사와 분향을 했습니다. 요담은 여호와의 성전의 윗문을 건축했습니다.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high places, however, were not removed; the people continued to offer sacrifices and burn incense there. Jotham rebuilt the Upper Gate of the temple of the LORD.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요담의 다른 일들과 그가 한 일들은 유다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Jotham's reign, and what he did, are they not written in the book of the annals of the kings of Judah?</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그때 여호와께서 아람 왕 르신과 르말랴의 아들 베가를 보내 유다를 공격하게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the LORD began to send Rezin king of Aram and Pekah son of Remaliah against Judah.)</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요담은 자기 조상들과 함께 잠들었고 자기 조상 다윗의 성에 그 조상들과 함께 묻혔습니다. 그리고 요담의 아들 아하스가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Jotham rested with his fathers and was buried with them in the City of David, the city of his father. And Ahaz his son succeeded him as king.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산당들은 아직 없애지 않았습니다. 그래서 백성들이 여전히 여러 산당에서 제사와 분향을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high places, however, were not removed; the people continued to offer sacrifices and burn incense there.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왕을 벌하셨으므로 아사랴는 죽는 날까지 나병 환자가 돼 괴로움을 겪으며 별채에서 살았습니다. 왕의 아들 요담이 왕궁 일을 관리하고 그 땅의 백성들을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afflicted the king with leprosy until the day he died, and he lived in a separate house. Jotham the king's son had charge of the palace and governed the people of the land.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아사랴의 다른 일들과 그가 한 모든 일은 유다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Azariah's reign, and all he did, are they not written in the book of the annals of the kings of Judah?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아사랴는 자기 조상들과 함께 잠들었고 자기 조상들과 함께 다윗 성에 묻혔습니다. 그리고 아사랴의 아들 요담이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Azariah rested with his fathers and was buried near them in the City of David. And Jotham his son succeeded him as king.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유다 왕 아사랴 38년에 여로보암의 아들 스가랴가 사마리아에서 이스라엘 왕이 돼 6개월 동안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thirty-eighth year of Azariah king of Judah, Zechariah son of Jeroboam became king of Israel in Samaria, and he reigned six months.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스가랴는 자기 아버지가 그랬던 것처럼 여호와 보시기에 악을 저질렀습니다. 스가랴는 이스라엘에게 죄짓게 한 느밧의 아들 여로보암의 죄를 떠나지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as his fathers had done. He did not turn away from the sins of Jeroboam son of Nebat, which he had caused Israel to commit.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