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르말랴의 아들 베가 17년에 유다 왕 요담의 아들 아하스가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seventeenth year of Pekah son of Remaliah, Ahaz son of Jotham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아하스 왕이 다메섹으로 가서 앗시리아 왕 디글랏 빌레셀을 만났습니다. 그는 다메섹에 있는 제단을 보고는 제단의 모형도와 세밀한 구조를 그려 제사장 우리야에게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Ahaz went to Damascus to meet Tiglath-Pileser king of Assyria. He saw an altar in Damascus and sent to Uriah the priest a sketch of the altar, with detailed plans for its construction.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제사장 우리야는 아하스 왕이 다메섹에서 보낸 것대로 제단을 만들었고 아하스 왕이 다메섹에서 돌아오기 전에 제단 건축을 다 끝내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Uriah the priest built an altar in accordance with all the plans that King Ahaz had sent from Damascus and finished it before King Ahaz returned.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아하스 왕은 다메섹에서 돌아와 제단을 보고 다가가 그 위에 제물을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came back from Damascus and saw the altar, he approached it and presented offerings on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아하스는 번제와 곡식제사를 드렸고 전제를 붓고 화목제의 피를 제단 위에 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up his burnt offering and grain offering, poured out his drink offering, and sprinkled the blood of his fellowship offerings on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또한 여호와 앞에 있었던 청동제단을 성전 앞, 곧 새 제단과 여호와의 성전 사이에서 가져다가 새 제단 북쪽에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altar that stood before the LORD he brought from the front of the temple -- from between the new altar and the temple of the LORD -- and put it on the north side of the new altar.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 나서 아하스 왕은 제사장 우리야에게 이런 명령을 내렸습니다. “저 새로 만든 큰 제단 위에 아침 번제물과 저녁 곡식제물과 왕의 번제물과 곡식제물과 이 땅 모든 백성들의 번제물과 곡식제물과 전제물을 드려라. 번제물의 피와 희생제물의 피를 모두 이 제단에 뿌려라. 이 돌제단은 내가 여호와의 말씀을 구할 때 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Ahaz then gave these orders to Uriah the priest: "On the large new altar, offer the morning burnt offering and the evening grain offering, the king's burnt offering and his grain offering, and the burnt offering of all the people of the land, and their grain offering and their drink offering. Sprinkle on the altar all the blood of the burnt offerings and sacrifices. But I will use the bronze altar for seeking guidance."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그리하여 제사장 우리야는 아하스 왕이 시키는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Uriah the priest did just as King Ahaz had ordered.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아하스 왕은 청동대야 받침의 옆면에 있는 청동 판을 떼어 내고 청동대야를 거기에서 옮기고 청동소가 받치고 있는 청동바다를 떼어 내 돌 받침 위에 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Ahaz took away the side panels and removed the basins from the movable stands. He removed the Sea from the bronze bulls that supported it and set it on a stone base.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그는 성전 안에 지어진 안식일에 이용하는 현관을 치웠고 앗시리아 왕에게 경의를 표하기 위해 여호와의 성전 바깥에 있는 왕의 출입로를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away the Sabbath canopy that had been built at the temple and removed the royal entryway outside the temple of the LORD, in deference to the king of Assyria.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아하스의 다른 일들은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Ahaz, and what he did, are they not written in the book of the annals of the kings of Judah?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아하스는 20세에 왕이 됐고 예루살렘에서 16년 동안 다스렸습니다. 아하스는 그 조상 다윗과는 달리 그의 하나님 여호와 보시기에 올바른 일을 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was twenty years old when he became king, and he reigned in Jerusalem sixteen years. Unlike David his father, he did not do what was right in the eyes of the LORD his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아하스는 자기 조상들과 함께 잠들었고 다윗 성에 그 조상들과 함께 묻혔습니다. 그리고 아하스의 아들 히스기야가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rested with his fathers and was buried with them in the City of David. And Hezekiah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아하스는 이스라엘 왕들의 길을 그대로 따라했고 여호와께서 이스라엘 자손들 앞에서 쫓아내신 민족들의 혐오스러운 일을 본받아 자기 아들을 불 속으로 지나가게까지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kings of Israel and even sacrificed his son in the fire, following the detestable ways of the nations the LORD had driven out before the Israelites.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산당과 산꼭대기와 푸른 나무 아래에서 제사하고 분향했습니다.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sacrifices and burned incense at the high places, on the hilltops and under every spreading tree.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후 아람 왕 르신과 르말랴의 아들인 이스라엘 왕 베가가 예루살렘으로 올라와 전쟁을 일으켰습니다. 그들은 아하스를 포위했지만 굴복시키지는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Rezin king of Aram and Pekah son of Remaliah king of Israel marched up to fight against Jerusalem and besieged Ahaz, but they could not overpower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그때 아람 왕 르신이 엘랏을 빼앗아 아람에 편입시키고 엘랏에서 유다 사람들을 쫓아냈습니다. 그러자 에돔 사람들은 엘랏으로 옮겨 갔습니다. 그리하여 에돔 사람들이 오늘날까지 엘랏에서 살고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Rezin king of Aram recovered Elath for Aram by driving out the men of Judah. Edomites then moved into Elath and have lived there to this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아하스가 앗시리아 왕 디글랏 빌레셀에게 사람을 보내 말했습니다. “나는 당신의 종이며 당신의 아들입니다. 아람 왕과 이스라엘 왕이 나를 공격하고 있으니 올라와 나를 그들의 손에서 구해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sent messengers to say to Tiglath-Pileser king of Assyria, "I am your servant and vassal. Come up and save me out of the hand of the king of Aram and of the king of Israel, who are attacking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아하스는 여호와의 성전과 왕궁 금고에 있던 은과 금을 가져다가 앗시리아 왕에게 선물로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Ahaz took the silver and gold found in the temple of the LORD and in the treasuries of the royal palace and sent it as a gift to the king of Assyria.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앗시리아 왕은 그 말을 듣고 다메섹을 치러 올라가 그 성을 함락시켰습니다. 앗시리아 왕은 다메섹 거주민들을 포로로 잡아 길 성으로 끌고 갔고 르신을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complied by attacking Damascus and capturing it. He deported its inhabitants to Kir and put Rezin to death.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