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 왕 아하스 12년에 엘라의 아들 호세아가 사마리아에서 이스라엘 왕이 돼 9년 동안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twelfth year of Ahaz king of Judah, Hoshea son of Elah became king of Israel in Samaria, and he reigned nine years.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그들은 자기들을 위해 산꼭대기마다 푸른 나무 아래 목상과 아세라 상을 세워 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set up sacred stones and Asherah poles on every high hill and under every spreading tree.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그리고 그 모든 산당에서 이스라엘 자손들은 여호와께서 그들 앞에서 쫓아내신 나라들이 했던 것처럼 분향했습니다. 이스라엘 자손들은 악을 행해 여호와의 진노를 자아냈습니다.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every high place they burned incense, as the nations whom the LORD had driven out before them had done. They did wicked things that provoked the LORD to anger.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“너희는 이렇게 하지 말라”고 말씀하셨음에도 불구하고 그들은 우상을 숭배했습니다.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worshiped idols, though the LORD had said, "You shall not do this."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그래도 여호와께서는 모든 예언자들과 선견자들을 통해 이스라엘과 유다에 경고하셨습니다. “너희는 악한 길에서 떠나고 내가 네 조상들에게 명령하고 내 종 예언자들을 통해 너희에게 보낸 그 모든 율법에 따라 내 계명과 규례를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warned Israel and Judah through all his prophets and seers: "Turn from your evil ways. Observe my commands and decrees, in accordance with the entire Law that I commanded your fathers to obey and that I delivered to you through my servants the prophets."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그러나 이스라엘 백성은 듣지 않았고 그들의 하나님 여호와를 믿지 않았던 조상들처럼 고집스럽게 행했습니다.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would not listen and were as stiff-necked as their fathers, who did not trust in the LORD their God.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그들은 여호와의 규례와 여호와께서 그 조상들과 맺으신 그 언약과 그들을 향해 경고하신 말씀을 모두 거부했습니다. 그들은 우상들을 따라 스스로 우상숭배자가 됐습니다. 여호와께서 그들에게 “저들처럼 하지 말라”고 명령하셨음에도 이웃 나라들을 따랐습니다.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rejected his decrees and the covenant he had made with their fathers and the warnings he had given them. They followed worthless idols and themselves became worthless. They imitated the nations around them although the LORD had ordered them, "Do not do as they do," and they did the things the LORD had forbidden them to do.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이렇게 이스라엘 백성은 하나님 여호와의 모든 명령을 버리고 떠나 자기들을 위해 송아지 모양의 우상 두 개와 아세라 상을 만들었습니다. 또 하늘의 별무리를 숭배하고 바알을 섬겼습니다.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forsook all the commands of the LORD their God and made for themselves two idols cast in the shape of calves, and an Asherah pole. They bowed down to all the starry hosts, and they worshiped Baal.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그들은 자기 아들딸들을 불 속으로 지나가게 하고 점술과 마법을 행하고 자신을 팔아 여호와 보시기에 악을 행하며 여호와의 진노를 자아냈습니다.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sacrificed their sons and daughters in the fire. They practiced divination and sorcery and sold themselves to do evil in the eyes of the LORD, provoking him to anger.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그러므로 여호와께서는 이스라엘에 크게 진노하시고 이스라엘 백성을 그분 앞에서 쫓아내셨습니다. 그리하여 유다 지파밖에 남은 지파가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was very angry with Israel and removed them from his presence. Only the tribe of Judah was left,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그러나 유다조차도 그 하나님 여호와의 명령을 지키지 않고 이스라엘이 만들어 낸 규례들을 따랐습니다.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even Judah did not keep the commands of the LORD their God. They followed the practices Israel had introduced.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호세아는 여호와 보시기에 악을 저질렀지만 이전의 이스라엘 왕들과는 달랐습니다.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but not like the kings of Israel who preceded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그리하여 여호와께서는 온 이스라엘 자손들을 저버리셨습니다. 여호와께서 이스라엘 백성을 벌하셔서 약탈자의 손에 넘겨주어 그분 앞에서 쫓아내셨습니다.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LORD rejected all the people of Israel; he afflicted them and gave them into the hands of plunderers, until he thrust them from his presence.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이스라엘을 다윗의 집에서 찢어내고 두 나라로 나누셨을 때 이스라엘은 느밧의 아들 여로보암을 왕으로 삼았습니다. 여로보암은 이스라엘이 여호와를 떠나도록 꾀어내고 그들로 큰 죄를 짓게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tore Israel away from the house of David, they made Jeroboam son of Nebat their king. Jeroboam enticed Israel away from following the LORD and caused them to commit a great sin.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이스라엘 자손들은 여로보암이 지은 모든 죄들을 따르고 그 길을 떠나지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persisted in all the sins of Jeroboam and did not turn away from them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그래서 여호와께서 그의 모든 종들, 곧 예언자들을 통해 경고하신 대로 이스라엘을 그 앞에서 쫓아내신 것입니다. 이렇게 이스라엘은 자기 고향 땅에서 쫓겨나 앗시리아에 포로로 끌려갔고 오늘까지 이르게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the LORD removed them from his presence, as he had warned through all his servants the prophets. So the people of Israel were taken from their homeland into exile in Assyria, and they are still there.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앗시리아 왕은 바벨론과 구다와 아와와 하맛과 스발와임에서 사람들을 데려다가 이스라엘 자손들을 대신해 사마리아 여러 성에 정착시켰습니다. 그들은 사마리아를 차지하고 여러 성에서 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Assyria brought people from Babylon, Cuthah, Avva, Hamath and Sepharvaim and settled them in the towns of Samaria to replace the Israelites. They took over Samaria and lived in its towns.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각 민족들이 그곳에 처음 살 때는 여호와를 경외하지 않았습니다. 그리하여 여호와께서는 그들에게 사자들을 보내셔서 그들 몇 사람을 죽게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first lived there, they did not worship the LORD; so he sent lions among them and they killed some of the people.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이것이 앗시리아 왕에게 보고됐습니다. “왕께서 이주시켜 사마리아 여러 성에 정착한 사람들은 그 땅 신의 법도를 모르고 있습니다. 그래서 그가 사자들을 보내 그들을 죽였는데 그것은 그 사람들이 그 땅 신의 법도를 모르기 때문인 듯합니다.”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reported to the king of Assyria: "The people you deported and resettled in the towns of Samaria do not know what the god of that country requires. He has sent lions among them, which are killing them off, because the people do not know what he requires."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그러자 앗시리아 왕은 이런 명령을 내렸습니다. “그곳에서 포로로 끌어온 제사장들 가운데 하나를 그곳으로 돌려보내 살게 하고 그 땅 신의 법도를 그 백성들에게 가르쳐 주도록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of Assyria gave this order: "Have one of the priests you took captive from Samaria go back to live there and teach the people what the god of the land requires."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그리하여 사마리아에서 포로로 잡혀간 제사장들 가운데 한 사람이 와서 벧엘에 살게 됐고 여호와를 경외하는 법을 그들에게 가르쳐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one of the priests who had been exiled from Samaria came to live in Bethel and taught them how to worship the LORD.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그럼에도 불구하고 각 민족은 자기들이 거주하고 있는 여러 성에서 자기의 신들을 만들었고 사마리아 사람들이 만들어 놓은 여러 산당에 갖다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each national group made its own gods in the several towns where they settled, and set them up in the shrines the people of Samaria had made at the high places.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앗시리아 왕 살만에셀이 호세아를 공격하려고 올라왔습니다. 호세아는 살만에셀의 종이 돼 그에게 조공을 바쳤습니다.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Shalmaneser king of Assyria came up to attack Hoshea, who had been Shalmaneser's vassal and had paid him tribute.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바벨론 사람들은 숙곳브놋을 만들었고 굿 사람들은 네르갈을 만들었으며 하맛 사람들은 아시마를 만들었고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from Babylon made Succoth Benoth, the men from Cuthah made Nergal, and the men from Hamath made Ashima;</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아와 사람들은 닙하스와 다르닥을 만들었고 스발와임 사람들은 자기 자식들을 불에 태워 스발와임의 신들인 아드람멜렉과 아남멜렉에게 바쳤습니다.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Avvites made Nibhaz and Tartak, and the Sepharvites burned their children in the fire as sacrifices to Adrammelech and Anammelech, the gods of Sepharvaim.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그들은 여호와를 경외하여 각계각층에서 자기들을 위해 산당의 제사장들을 뽑아 그 산당에서 자기들을 위해 제사를 드리도록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worshiped the LORD, but they also appointed all sorts of their own people to officiate for them as priests in the shrines at the high places.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이주한 각 민족들은 여호와를 경외했지만 그와 동시에 자기들이 원래 고향에서 가져온 관습에 따라 자기들의 신들도 섬겼습니다.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worshiped the LORD, but they also served their own gods in accordance with the customs of the nations from which they had been brought.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오늘날까지 그들은 본래의 관습을 고집하고 있습니다. 그들은 여호와를 경외하지도 않고 여호와께서 전에 이스라엘이라 이름하신 야곱의 자손들에게 주신 규례와 법도와 율법과 계명을 지키지 않고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this day they persist in their former practices. They neither worship the LORD nor adhere to the decrees and ordinances, the laws and commands that the LORD gave the descendants of Jacob, whom he named Israel.</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여호와께서는 이스라엘 자손들과 언약을 맺으시며 이스라엘 자손들에게 이렇게 명령하셨습니다. “너희는 다른 신들을 경외하지 말고 그들에게 절하지 말며 섬기지도 말고 제사하지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made a covenant with the Israelites, he commanded them: "Do not worship any other gods or bow down to them, serve them or sacrifice to them.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너희는 오직 강한 능력과 쭉 뻗친 팔로 너희를 이집트 땅에서 이끌어 낸 여호와만을 경외하고 여호와만을 경배하며 여호와께만 제물을 드릴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who brought you up out of Egypt with mighty power and outstretched arm, is the one you must worship. To him you shall bow down and to him offer sacrifices.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여호와께서 너희를 위해 기록한 규례와 법도와 율법과 계명을 영원히 지키고 다른 신들을 경외하지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always be careful to keep the decrees and ordinances, the laws and commands he wrote for you. Do not worship other gods.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내가 너희와 맺은 언약을 너희는 잊지 말고 다른 신들을 경외하지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forget the covenant I have made with you, and do not worship other gods.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오직 너희 하나님 여호와를 경외하라. 그분이 너희를 모든 원수들의 손에서 구하실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Rather, worship the LORD your God; it is he who will deliver you from the hand of all your enemies."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앗시리아 왕은 호세아가 반역하고 있음을 알아챘습니다. 호세아가 해마다 앗시리아 왕에게 바치던 조공을 끊고 이집트 왕 소에게 사절을 보낸 것입니다. 그리하여 앗시리아 왕은 호세아를 잡아 감옥에 가두었습니다.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king of Assyria discovered that Hoshea was a traitor, for he had sent envoys to So king of Egypt, and he no longer paid tribute to the king of Assyria, as he had done year by year. Therefore Shalmaneser seized him and put him in prison.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그러나 이 민족들은 듣지 않았고 본래의 관습을 고집했습니다.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would not listen, however, but persisted in their former practices.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이렇게 그들은 여호와를 경외하고 또 우상들을 섬겼습니다. 그리하여 오늘날까지도 그들의 자자손손이 그 조상들이 하던 대로 계속하고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while these people were worshiping the LORD, they were serving their idols. To this day their children and grandchildren continue to do as their fathers did.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앗시리아 왕은 이스라엘 모든 지방을 침략했고 사마리아까지 올라가 3년 동안 그곳을 포위했습니다.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Assyria invaded the entire land, marched against Samaria and laid siege to it for three years.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호세아 9년에 앗시리아 왕은 사마리아를 함락시켰고 이스라엘 사람들을 앗시리아로 끌고 가 할라와 고산 하볼 강가 그리고 메대 사람들의 여러 성에 정착시켰습니다.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ninth year of Hoshea, the king of Assyria captured Samaria and deported the Israelites to Assyria. He settled them in Halah, in Gozan on the Habor River and in the towns of the Medes.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 모든 일은 이스라엘 자손이 자기들을 이집트에서 이끌어 내 이집트 왕 바로의 손에서 벗어나게 해 주신 자기들의 하나님 여호와께 죄를 지었기 때문에 일어난 것입니다. 또 그들이 다른 신들을 경외하고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this took place because the Israelites had sinned against the LORD their God, who had brought them up out of Egypt from under the power of Pharaoh king of Egypt. They worshiped other gods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이스라엘 자손들 앞에서 쫓아내신 나라들의 관습과 이스라엘 왕들이 행한 잘못들을 그대로 따라했기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followed the practices of the nations the LORD had driven out before them, as well as the practices that the kings of Israel had introduced.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 자손들은 그들의 하나님 여호와 모르게 옳지 않은 일을 했습니다. 망대부터 성곽까지 자기들의 온 성에 산당을 지은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secretly did things against the LORD their God that were not right. From watchtower to fortified city they built themselves high places in all their towns.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