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왕 엘라의 아들 호세아 3년에 유다 왕 아하스의 아들 히스기야가 다스리기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third year of Hoshea son of Elah king of Israel, Hezekiah son of Ahaz king of Judah began to reign.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3년 동안의 전쟁 끝에 그들은 그 성을 차지하게 됐습니다. 히스기야 6년, 곧 이스라엘 왕 호세아 9년에 사마리아가 함락됐습니다.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three years the Assyrians took it. So Samaria was captured in Hezekiah's sixth year, which was the ninth year of Hoshea king of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앗시리아 왕은 이스라엘 백성들을 앗시리아까지 포로로 끌고 가 할라와 고산과 하볼 강가와 메대 사람의 여러 성에 정착시켰습니다.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Assyria deported Israel to Assyria and settled them in Halah, in Gozan on the Habor River and in towns of the Medes.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이런 일이 일어난 것은 이스라엘 백성들이 그들의 하나님 여호와의 말씀에 순종하지 않고 여호와의 언약과 여호와의 종 모세가 명령한 모든 것을 어겼기 때문입니다. 이스라엘 백성들은 여호와의 명령을 듣지도, 행하지도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happened because they had not obeyed the LORD their God, but had violated his covenant -- all that Moses the servant of the LORD commanded. They neither listened to the commands nor carried them out.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히스기야 왕 14년에 앗시리아 왕 산헤립이 성벽으로 둘러싸인 유다의 모든 견고한 성들을 공격해 함락시켰습니다.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fourteenth year of King Hezekiah's reign, Sennacherib king of Assyria attacked all the fortified cities of Judah and captured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유다 왕 히스기야는 라기스에 있는 앗시리아 왕에게 사람을 보내 이렇게 말했습니다. “내가 잘못했습니다. 물러가 주기만 한다면 요구하는 대로 뭐든지 하겠습니다.” 앗시리아 왕은 유다 왕 히스기야에게 은 300달란트와 금 30달란트의 조공을 요구했습니다.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Hezekiah king of Judah sent this message to the king of Assyria at Lachish: "I have done wrong. Withdraw from me, and I will pay whatever you demand of me." The king of Assyria exacted from Hezekiah king of Judah three hundred talents of silver and thirty talents of gold.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히스기야는 그에게 여호와의 성전과 왕궁 창고에 있던 모든 은을 내주었습니다.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Hezekiah gave him all the silver that was found in the temple of the LORD and in the treasuries of the royal palace.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그때 유다 왕 히스기야는 여호와의 성전 문들의 금과 자기가 성전 기둥에 입혀 놓은 금을 벗겨 앗시리아 왕에게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time Hezekiah king of Judah stripped off the gold with which he had covered the doors and doorposts of the temple of the LORD, and gave it to the king of Assyria.</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앗시리아 왕은 라기스에서 예루살렘을 공격하기 위해 큰 군대와 함께 다르단과 랍사리스와 랍사게를 히스기야 왕에게로 보냈습니다. 그들은 올라가 예루살렘에 도착해 ‘세탁자의 들판’으로 가는 길가 위쪽 연못의 수로 옆에 멈춰 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Assyria sent his supreme commander, his chief officer and his field commander with a large army, from Lachish to King Hezekiah at Jerusalem. They came up to Jerusalem and stopped at the aqueduct of the Upper Pool, on the road to the Washerman's Field.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그들은 왕을 불러냈습니다. 그러자 왕궁 관리 대신인 힐기야의 아들 엘리야김과 서기관 셉나와 아삽의 아들인 역사를 기록하는 사람 요아가 그들에게 나갔습니다.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called for the king; and Eliakim son of Hilkiah the palace administrator, Shebna the secretary, and Joah son of Asaph the recorder went out to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랍사게가 그들에게 말했습니다. “히스기야에게 이렇게 말하여라. ‘위대하신 왕 앗시리아 왕께서 말씀하신다. 네가 무엇을 믿고 이렇게 당당하냐?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field commander said to them, "Tell Hezekiah: "`This is what the great king, the king of Assyria, says: On what are you basing this confidence of yours?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히스기야는 25세에 왕이 돼 예루살렘에서 29년 동안 다스렸습니다. 그의 어머니의 이름은 아비로 스가리야의 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twenty-five years old when he became king, and he reigned in Jerusalem twenty-nine years. His mother's name was Abijah daughter of Zechariah.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전략도 있고 군사력도 있다고 하지만 다 빈말일 뿐이다. 네가 도대체 누굴 믿고 반역하는 것이냐?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say you have strategy and military strength -- but you speak only empty words. On whom are you depending, that you rebel against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이제 보아라. 네가 저 상한 갈대 지팡이인 이집트를 믿나 본데 만일 사람이 그것을 의지하면 그것이 의지한 그 사람의 손을 찌르고 들어간다. 이집트 왕 바로는 자기를 믿고 의지하는 자들에게 다 그렇게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now, you are depending on Egypt, that splintered reed of a staff, which pierces a man's hand and wounds him if he leans on it! Such is Pharaoh king of Egypt to all who depend on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너희는 내게 너희 하나님 여호와를 믿는다고 하겠지만 히스기야가 유다와 예루살렘에 사는 백성에게 예루살렘에 있는 이 제단 앞에서만 경배해야 한다며 산당과 제단을 모두 없애 버리지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say to me, "We are depending on the LORD our God" -- isn't he the one whose high places and altars Hezekiah removed, saying to Judah and Jerusalem, "You must worship before this altar in Jerusalem"?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그러니 와서 내 주인인 앗시리아 왕과 내기 하라. 만약 네가 말 탈 사람을 구할 수만 있다면 내가 네게 말 2,000마리를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now, make a bargain with my master, the king of Assyria: I will give you two thousand horses -- if you can put riders on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네가 전차와 말들을 이집트에서 가져온다 한들 네가 내 주인의 신하들 가운데 가장 작은 한 사람이라도 물리칠 수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you repulse one officer of the least of my master's officials, even though you are depending on Egypt for chariots and horsemen?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게다가 내가 여호와의 말씀도 받지 않고 이곳을 공격해 멸망시키려고 온 줄 아느냐? 여호와께서 직접 내게 이 나라로 진군해 멸망시키라고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have I come to attack and destroy this place without word from the LORD? The LORD himself told me to march against this country and destroy it.'"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그러자 힐기야의 아들 엘리야김과 셉나와 요아가 랍사게에게 말했습니다. “당신의 종들이 아람 말을 알아들으니 우리에게 아람 말로 말씀하시고 히브리 말로 하지 마십시오. 성벽에 있는 백성들이 듣고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Eliakim son of Hilkiah, and Shebna and Joah said to the field commander, "Please speak to your servants in Aramaic, since we understand it. Don't speak to us in Hebrew in the hearing of the people on the wall."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랍사게가 대답했습니다. “내 주인이 나를 보내실 때 이런 말을 네 주인과 네게만 하고 성벽에 앉아 있는 저 사람들에게는 하지 말라고 하신 줄 아느냐? 저들도 너희처럼 자기 대변을 먹고 소변을 마시게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commander replied, "Was it only to your master and you that my master sent me to say these things, and not to the men sitting on the wall -- who, like you, will have to eat their own filth and drink their own urine?"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그러고 나서 랍사게가 서서 히브리 말로 크게 외쳤습니다. “위대하신 왕 앗시리아 왕의 말씀을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commander stood and called out in Hebrew: "Hear the word of the great king, the king of Assyria!</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왕께서 하시는 말씀이다. ‘너희는 히스기야에게 속지 말라. 그가 너희를 내 손에서 구해 낼 수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king says: Do not let Hezekiah deceive you. He cannot deliver you from my hand.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히스기야는 자기 조상 다윗이 한 모든 것을 따라 여호와 보시기에 정직한 일을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what was right in the eyes of the LORD, just as his father David had done.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히스기야가 너희더러 여호와를 신뢰하라고 해도 설득당하지 말라. 그가 여호와께서 분명 너희를 구해 내실 것이며 이 성이 앗시리아 왕의 손에 넘어가지 않을 것이라고 말해 너희로 여호와를 신뢰하도록 설득하지 못하게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let Hezekiah persuade you to trust in the LORD when he says, `The LORD will surely deliver us; this city will not be given into the hand of the king of Assyria.'</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그의 말에 귀 기울이지 말라.’ 앗시리아 왕이 하시는 말씀이다. ‘나와 평화 조약을 맺고 내게로 나오라. 그리고 너희 모두가 각자 자기 포도나무와 무화과나무의 열매를 먹고 각자 자기 우물물을 마시라.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listen to Hezekiah. This is what the king of Assyria says: Make peace with me and come out to me. Then every one of you will eat from his own vine and fig tree and drink water from his own cistern,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그러면 내가 가서 너희를 너희 땅과 같은 곳, 곧 곡식과 새 포도주가 나는 땅, 빵과 포도원이 있는 땅, 올리브 밭과 꿀이 있는 땅으로 데려갈 것이다. 너희는 그 땅에서 죽지 않고 살 것이다. 히스기야가 너희에게 여호와께서 구해 내실 것이다 하며 설득해도 그 말을 듣지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I come and take you to a land like your own, a land of grain and new wine, a land of bread and vineyards, a land of olive trees and honey. Choose life and not death! "Do not listen to Hezekiah, for he is misleading you when he says, `The LORD will deliver us.'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앗시리아 왕의 손에서 그 땅을 구해 낸 신이 있었느냐?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the god of any nation ever delivered his land from the hand of the king of Assyria?</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하맛과 아르밧의 신들이 어디 있느냐? 스발와임과 헤나와 아와의 신들이 어디 있느냐? 그들이 내 손에서 사마리아를 구해 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are the gods of Hamath and Arpad? Where are the gods of Sepharvaim, Hena and Ivvah? Have they rescued Samaria from my hand?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나라들의 모든 신들 가운데 누가 그 땅을 내 손에서 구해 낼 수 있었느냐? 그러니 여호와라고 내 손에서 예루살렘을 구해 낼 수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of all the gods of these countries has been able to save his land from me? How then can the LORD deliver Jerusalem from my hand?"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그러나 백성들은 아무런 대답도 하지 않고 잠잠히 있었습니다. “대답하지 말라”는 왕의 명령이 있었기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people remained silent and said nothing in reply, because the king had commanded, "Do not answer him."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그러자 왕궁 관리 대신인 힐기야의 아들 엘리야김과 서기관 셉나와 아삽의 아들인 역사를 기록하는 사람 요아가 히스기야에게로 가서 옷을 찢으며 랍사게의 말을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Eliakim son of Hilkiah the palace administrator, Shebna the secretary and Joah son of Asaph the recorder went to Hezekiah, with their clothes torn, and told him what the field commander had said.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산당들을 없애고 주상들을 깨 버렸으며 아세라 상을 찍고 모세가 만든 청동뱀을 산산조각 냈습니다. 그때까지도 이스라엘 자손들이 그것을 느후스단이라 부르면서 분향했기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removed the high places, smashed the sacred stones and cut down the Asherah poles. He broke into pieces the bronze snake Moses had made, for up to that time the Israelites had been burning incense to it. (It was called Nehushtan.)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히스기야는 이스라엘의 하나님 여호와를 신뢰했습니다. 모든 유다 왕들 가운데 그만한 사람은 그 전에도, 그 후에도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trusted in the LORD, the God of Israel. There was no one like him among all the kings of Judah, either before him or after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그는 여호와를 굳건히 의지해 그분을 떠나지 않고 따랐으며 여호와께서 모세에게 주신 계명들을 지켰습니다.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held fast to the LORD and did not cease to follow him; he kept the commands the LORD had given Moses.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히스기야와 함께하셨기에 그는 가는 곳마다 번영했습니다. 히스기야는 앗시리아 왕에 대항하고 더 이상 그를 섬기지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was with him; he was successful in whatever he undertook. He rebelled against the king of Assyria and did not serve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히스기야는 가사와 그 영토에 이르기까지 블레셋 사람들을 물리쳐서 망대와 견고한 성까지 다 점령했습니다.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watchtower to fortified city, he defeated the Philistines, as far as Gaza and its territory.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히스기야 왕 4년에, 곧 이스라엘 왕 엘라의 아들 호세아 7년에 앗시리아 왕 살만에셀이 사마리아로 진군해 포위했습니다.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King Hezekiah's fourth year, which was the seventh year of Hoshea son of Elah king of Israel, Shalmaneser king of Assyria marched against Samaria and laid siege to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