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말을 들은 히스기야 왕은 자기 옷을 찢고 굵은 베옷을 입은 후 여호와의 성전으로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Hezekiah heard this, he tore his clothes and put on sackcloth and went into the temple of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유다 왕 히스기야에게 이렇게 말하여라. ‘네가 믿는 그 신이 예루살렘은 앗시리아 왕의 손에 넘어가지 않을 것이라 해도 속지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"Say to Hezekiah king of Judah: Do not let the god you depend on deceive you when he says, `Jerusalem will not be handed over to the king of Assyria.'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보아라. 너는 앗시리아 왕들이 많은 나라들을 완전히 멸망시키면서 어떻게 했는지 들었을 것이다. 그런데 네가 구원받겠느냐?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Surely you have heard what the kings of Assyria have done to all the countries, destroying them completely. And will you be delivered?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조상들이 멸망시킨 그들을 그 나라의 신들이 구했더냐? 고산과 하란과 레셉의 신들과 들라살에 있는 에덴 사람들의 신들이 구해 주었더냐?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the gods of the nations that were destroyed by my forefathers deliver them: the gods of Gozan, Haran, Rezeph and the people of Eden who were in Tel Assar?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하맛 왕과 아르밧 왕과 스발와임 성의 왕과 헤나와 아와의 왕들이 다 어디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the king of Hamath, the king of Arpad, the king of the city of Sepharvaim, or of Hena or Ivvah?"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히스기야는 그 사신들의 손에서 편지를 받아 읽었습니다. 그러고 나서 그는 여호와의 성전으로 올라가 여호와 앞에 그 편지를 펴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Hezekiah received the letter from the messengers and read it. Then he went up to the temple of the LORD and spread it out before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그리고 히스기야는 여호와 앞에 기도 드렸습니다. “그룹들 사이에 계신 이스라엘의 하나님 여호와여, 오직 주만이 세상 모든 나라의 하나님이십니다. 주께서 하늘과 땅을 지으셨습니다.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Hezekiah prayed to the LORD: "O LORD, God of Israel, enthroned between the cherubim, you alone are God over all the kingdoms of the earth. You have made heaven and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여호와여, 귀를 기울여 들으소서. 여호와여, 눈을 열어 보소서. 산헤립이 살아 계신 하나님을 모독하는 말을 들어 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ear, O LORD, and hear; open your eyes, O LORD, and see; listen to the words Sennacherib has sent to insult the living God.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여호와여, 앗시리아 왕들이 그 나라들과 그 땅들을 폐허로 만든 것이 사실입니다.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true, O LORD, that the Assyrian kings have laid waste these nations and their lands.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그 왕들이 그들의 신들을 불 속에 던져 넣어 멸망시켰습니다. 그들은 신이 아니라 사람 손으로 만든 나무 조각과 돌덩이였기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thrown their gods into the fire and destroyed them, for they were not gods but only wood and stone, fashioned by men's hands.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우리 하나님 여호와여, 그러니 우리를 그 손에서 구해 내 주만이 여호와 하나님이심을 세상의 모든 나라들이 알게 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O LORD our God, deliver us from his hand, so that all kingdoms on earth may know that you alone, O LORD, are God."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그는 왕궁 관리 대신 엘리야김과 서기관 셉나와 나이 든 제사장들에게 모두 굵은 베옷을 입혀 아모스의 아들인 예언자 이사야에게로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Eliakim the palace administrator, Shebna the secretary and the leading priests, all wearing sackcloth, to the prophet Isaiah son of Amoz.</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그러자 아모스의 아들 이사야가 히스기야에게 사람을 보내 말했습니다. “이스라엘의 하나님 여호와께서 말씀하십니다. ‘내가 앗시리아 왕 산헤립에 대한 네 기도를 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Isaiah son of Amoz sent a message to Hezekiah: "This is what the LORD, the God of Israel, says: I have heard your prayer concerning Sennacherib king of Assyria.</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이것은 여호와께서 산헤립을 향해 하신 말씀입니다. ‘처녀 딸 시온이 너를 경멸하고 너를 조롱했다. 딸 예루살렘이 도망하는 네 뒤에서 머리를 흔들었다.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word that the LORD has spoken against him: "`The Virgin Daughter of Zion despises you and mocks you. The Daughter of Jerusalem tosses her head as you flee.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네가 누구를 꾸짖고 모독했느냐? 네가 누구에게 목소리를 높이고 눈을 부릅떴느냐? 이스라엘의 거룩한 자가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it you have insulted and blasphemed? Against whom have you raised your voice and lifted your eyes in pride? Against the Holy One of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너는 사자들을 보내 주를 조롱하며 말했다. 내가 무수한 전차를 이끌고 여러 산들의 꼭대기에 오르고 레바논의 경계까지 이르렀다. 내가 거기서 키 큰 백향목들과 숲에서 가장 좋은 잣나무들을 베어 냈다. 내가 국경 끝, 열매 많은 숲에 들어갔다.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your messengers you have heaped insults on the Lord. And you have said, "With my many chariots I have ascended the heights of the mountains, the utmost heights of Lebanon. I have cut down its tallest cedars, the choicest of its pines. I have reached its remotest parts, the finest of its forests.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내가 다른 나라에 우물을 파고 그곳에서 물을 마셨다. 내 발바닥으로 이집트의 모든 하천을 말려 버렸다고 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dug wells in foreign lands and drunk the water there. With the soles of my feet I have dried up all the streams of Egypt."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네가 듣지 못했느냐? 내가 그것을 정했고 옛적에 그것을 계획했었다. 이제 내가 그것을 이루니 네가 견고한 성들을 돌무더기가 되게 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you not heard? Long ago I ordained it. In days of old I planned it; now I have brought it to pass, that you have turned fortified cities into piles of stone.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그래서 거기 사는 백성들이 힘이 없고 놀라고 당황하게 됐다. 그들은 들풀과 푸른 나물 같고 지붕 위에 난 풀과 자라기 전에 말라 버린 곡식 같다.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people, drained of power, are dismayed and put to shame. They are like plants in the field, like tender green shoots, like grass sprouting on the roof, scorched before it grows up.</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그러나 나는 네가 어디 머무는 것과 언제 드나드는 것과 네가 내게 분노한 것을 다 알고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know where you stay and when you come and go and how you rage against 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네가 내게 화를 내고 네 거만함이 내 귀에 미쳤으니 내가 네 코에 내 갈고리를 꿰고 네 입에 내 재갈을 물리며 네가 온 길로 다시 돌아가게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you rage against me and your insolence has reached my ears, I will put my hook in your nose and my bit in your mouth, and I will make you return by the way you came.'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이것은 왕에게 보여 주는 표적입니다. ‘곧 네가 올해는 스스로 자라는 것을 먹고 내년에는 그것에서 나온 것을 먹을 것이다. 그러나 3년째에는 씨를 뿌리고 수확하며 포도원을 가꾸어 그 열매를 먹을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will be the sign for you, O Hezekiah: "This year you will eat what grows by itself, and the second year what springs from that. But in the third year sow and reap, plant vineyards and eat their fruit.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이사야에게 말했습니다. “히스기야 왕께서 말씀하십니다. ‘오늘은 고난과 징계와 수치의 날입니다. 마치 아이가 나오려 하나 해산할 힘이 없는 것과 같습니다.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told him, "This is what Hezekiah says: This day is a day of distress and rebuke and disgrace, as when children come to the point of birth and there is no strength to deliver them.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유다 집에서 피하고 남은 사람들은 다시 한 번 땅 아래로 뿌리를 내리고 위로 열매를 낼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more a remnant of the house of Judah will take root below and bear fruit above.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남은 사람들이 예루살렘에서 나오고 피한 사람들이 시온 산에서 나올 것이다. 만군의 여호와의 열심이 이 일을 성취할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out of Jerusalem will come a remnant, and out of Mount Zion a band of survivors. The zeal of the LORD Almighty will accomplish this.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그러므로 여호와께서 앗시리아 왕에 대해 말씀하십니다. ‘그가 이 성에 들어가지 못하겠고 거기에서 화살 하나도 쏘지 못할 것이다. 또 방패를 들고 그 앞에 오지도 못하고 토성을 쌓지도 못할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LORD says concerning the king of Assyria: "He will not enter this city or shoot an arrow here. He will not come before it with shield or build a siege ramp against it.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그는 왔던 길로 돌아갈 것이고 이 성으로 들어오지 못할 것이다.’ 여호와께서 말씀하십니다.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way that he came he will return; he will not enter this city, declares the LORD.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나를 위해, 또 내 종 다윗을 위해 이 성을 지켜 구할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defend this city and save it, for my sake and for the sake of David my servant."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그날 밤에 여호와의 천사가 나가 앗시리아 진영에서 앗시리아 군 18만 5,000명을 죽였습니다. 이튿날 아침 일찍 사람들이 일어나 보니 모두 죽은 시체뿐이었습니다.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the angel of the LORD went out and put to death a hundred and eighty-five thousand men in the Assyrian camp. When the people got up the next morning -- there were all the dead bodies!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그러자 앗시리아 왕 산헤립은 진영을 철수하고 물러갔습니다. 그는 니느웨로 돌아가 거기 머물렀습니다.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Sennacherib king of Assyria broke camp and withdrew. He returned to Nineveh and stayed there.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그러던 어느 날 산헤립이 자기 신 니스록의 신전에서 경배하고 있었는데 그의 아들 아드람멜렉과 사레셀이 산헤립을 칼로 치고는 아라랏 땅으로 도망갔습니다. 그리고 산헤립의 아들 에살핫돈이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while he was worshiping in the temple of his god Nisroch, his sons Adrammelech and Sharezer cut him down with the sword, and they escaped to the land of Ararat. And Esarhaddon his son succeeded him as 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랍사게가 자기 주인 앗시리아 왕의 보냄을 받아 살아 계신 하나님을 조롱한 말을 당신의 하나님 여호와께서 다 들으셨을 것입니다. 당신의 하나님 여호와께서 들으신 바에 따라 그를 징계하실 것이니 아직 살아남아 있는 사람들을 위해 기도 드려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may be that the LORD your God will hear all the words of the field commander, whom his master, the king of Assyria, has sent to ridicule the living God, and that he will rebuke him for the words the LORD your God has heard. Therefore pray for the remnant that still survives."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히스기야 왕의 신하들이 이사야에게 갔을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King Hezekiah's officials came to Isaiah,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이사야가 그들에게 말했습니다. “너희 주인에게 말하라. 여호와께서 말씀하신다. ‘네가 들은 말, 곧 앗시리아 왕의 부하들이 나를 모독한 그 말로 인해 두려워하지 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Isaiah said to them, "Tell your master, `This is what the LORD says: Do not be afraid of what you have heard -- those words with which the underlings of the king of Assyria have blasphemed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반드시 그에게 한 영을 불어넣을 것이니 그가 어떤 소문을 듣고는 자기 땅으로 돌아가게 될 것이다. 그러면 내가 그를 자기 땅에서 칼에 맞아 죽게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I am going to put such a spirit in him that when he hears a certain report, he will return to his own country, and there I will have him cut down with the sword.'"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랍사게가 앗시리아 왕이 이미 라기스를 떠났다는 말을 듣고는 돌아가 립나와 싸우고 있는 왕을 찾아갔습니다.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field commander heard that the king of Assyria had left Lachish, he withdrew and found the king fighting against Libnah.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그때 산헤립은 에티오피아 왕 디르하가가 나와서 자기와 싸우려고 한다는 보고를 받았습니다. 그러자 산헤립은 다시 사람을 보내 히스기야에게 이런 말을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Sennacherib received a report that Tirhakah, the Cushite king of Egypt, was marching out to fight against him. So he again sent messengers to Hezekiah with this word: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