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엘리야를 회오리바람으로 하늘로 들어올리려 하실 때 엘리야가 엘리사와 함께 길갈에서 나왔습니다.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was about to take Elijah up to heaven in a whirlwind, Elijah and Elisha were on their way from Gilgal.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엘리야가 말했습니다. “네가 어려운 부탁을 하는구나. 그러나 내가 너를 떠나 들려 올라가는 것을 네가 보면 그렇게 될 것이다. 그러나 보지 못하면 그렇게 되지 않을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asked a difficult thing," Elijah said, "yet if you see me when I am taken from you, it will be yours -- otherwise not."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그들이 계속 이야기하면서 걸어가고 있는데 갑자기 불 전차와 불 말이 나타나더니 그들 둘을 갈라놓았습니다. 그러고는 엘리야가 회오리바람에 들려 하늘로 올라갔습니다.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were walking along and talking together, suddenly a chariot of fire and horses of fire appeared and separated the two of them, and Elijah went up to heaven in a whirlwind.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엘리사는 이 광경을 보고 소리쳤습니다. “내 아버지여, 내 아버지여, 이스라엘의 전차와 마병이여!” 엘리사는 엘리야가 더 이상 보이지 않자 자기 겉옷을 잡아 찢었습니다.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saw this and cried out, "My father! My father! The chariots and horsemen of Israel!" And Elisha saw him no more. Then he took hold of his own clothes and tore them apart.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그는 엘리야가 떨어뜨린 겉옷을 집어 들고 돌아가 요단 강둑에 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picked up the cloak that had fallen from Elijah and went back and stood on the bank of the Jordan.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그러고는 엘리야가 떨어뜨린 겉옷을 잡아 요단 강물을 내리치며 말했습니다. “엘리야의 하나님 여호와여, 지금 어디 계십니까?” 그가 강물을 치자 강이 양쪽으로 갈라졌습니다. 그가 강을 건넜습니다.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took the cloak that had fallen from him and struck the water with it. "Where now is the LORD, the God of Elijah?" he asked. When he struck the water, it divided to the right and to the left, and he crossed over.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여리고에 있던 예언자의 제자들이 보고 있다가 말했습니다. “엘리야의 영이 엘리사 위에 내려왔다.” 그리고 그들은 그를 맞으러 와서 그 앞에 절했습니다.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company of the prophets from Jericho, who were watching, said, "The spirit of Elijah is resting on Elisha." And they went to meet him and bowed to the ground before him.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그들이 말했습니다. “보십시오. 당신의 종들에게 50명의 용사가 있습니다. 그들이 가서 당신의 선생님을 찾도록 하겠습니다. 아마 여호와의 영께서 그분을 들어다가 어디 산 위에나 골짜기에 두셨을지 모르겠습니다.” 엘리사가 대답했습니다. “아니다. 보낼 것 없다.”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they said, "we your servants have fifty able men. Let them go and look for your master. Perhaps the Spirit of the LORD has picked him up and set him down on some mountain or in some valley." "No," Elisha replied, "do not send them."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그러나 엘리사가 거절하기 민망할 정도로 예언자의 제자들이 고집을 부리자 엘리사는 그들을 보내라고 했습니다. 그리하여 그들은 50명의 용사들을 보냈습니다. 그들이 3일 동안 찾으려고 애썼지만 엘리야를 찾을 수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persisted until he was too ashamed to refuse. So he said, "Send them." And they sent fifty men, who searched for three days but did not find him.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용사들이 여리고에 머물고 있던 엘리사에게 돌아오자 엘리사가 그들에게 말했습니다. “내가 가지 말라고 하지 않았더냐?”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returned to Elisha, who was staying in Jericho, he said to them, "Didn't I tell you not to go?"</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성에 사는 사람들이 엘리사에게 말했습니다. “우리 주여, 보십시오. 선생님께서도 보시다시피 이 성이 위치는 좋지만 수질이 좋지 않아 땅이 황폐합니다.”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of the city said to Elisha, "Look, our lord, this town is well situated, as you can see, but the water is bad and the land is unproductive."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엘리야가 엘리사에게 말했습니다. “여기 있어라. 여호와께서 나를 벧엘로 보내셨다.” 그러자 엘리사가 말했습니다. “여호와의 살아 계심과 선생님의 살아 계심을 두고 맹세하는데 저는 선생님 곁을 떠나지 않겠습니다.” 그리하여 그들은 벧엘로 내려갔습니다.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Elijah said to Elisha, "Stay here; the LORD has sent me to Bethel." But Elisha said, "As surely as the LORD lives and as you live, I will not leave you." So they went down to Bethel.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엘리사가 말했습니다. “새 그릇에 소금을 담아 가져오라.” 그러자 사람들이 가져왔습니다.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"Bring me a new bowl," he said, "and put salt in it." So they brought it to him.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엘리사는 물이 솟아오르는 곳으로 가서 그곳에 소금을 뿌려 넣으며 말했습니다. “여호와께서 말씀하신다. ‘내가 이 물을 고쳤으니 다시는 이 물 때문에 죽음이나 황폐함이 생기지 않을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went out to the spring and threw the salt into it, saying, "This is what the LORD says: `I have healed this water. Never again will it cause death or make the land unproductive.'"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물은 엘리사가 말한 대로 오늘날까지도 깨끗합니다.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water has remained wholesome to this day, according to the word Elisha had spoken.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엘리사는 그곳에서 벧엘로 올라갔습니다. 엘리사가 길을 가고 있는데 젊은 아이들 몇몇이 성에서 나와 엘리사를 놀려 대며 말했습니다. “대머리야, 올라가거라. 대머리야, 올라가거라.”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there Elisha went up to Bethel. As he was walking along the road, some youths came out of the town and jeered at him. "Go on up, you baldhead!" they said. "Go on up, you baldhead!"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엘리사는 뒤돌아서 놀려 대는 아이들을 보고는 여호와의 이름으로 그들을 저주했습니다. 그러자 곧 암곰 두 마리가 숲 속에서 나와 젊은 아이들 가운데 42명을 물어 찢었습니다.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turned around, looked at them and called down a curse on them in the name of the LORD. Then two bears came out of the woods and mauled forty-two of the youths.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 후 엘리사는 갈멜 산으로 갔다가 거기에서 다시 사마리아로 돌아갔습니다.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went on to Mount Carmel and from there returned to Samaria.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벧엘에 있던 예언자의 제자들이 엘리사에게 나와 물었습니다. “여호와께서 당신의 선생님을 오늘 데려가려고 하시는데 알고 계십니까?” 엘리사가 대답했습니다. “나도 알고 있으니 조용히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company of the prophets at Bethel came out to Elisha and asked, "Do you know that the LORD is going to take your master from you today?" "Yes, I know," Elisha replied, "but do not speak of it."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그러자 엘리야가 엘리사에게 말했습니다. “엘리사야, 여기 있어라. 여호와께서 나를 여리고로 보내셨다.” 그러자 그가 대답했습니다. “여호와께서 살아 계심과 선생님의 살아 계심을 두고 맹세하는데 저는 선생님 곁을 떠나지 않겠습니다.” 그리하여 그들은 여리고로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Elijah said to him, "Stay here, Elisha; the LORD has sent me to Jericho." And he replied, "As surely as the LORD lives and as you live, I will not leave you." So they went to Jericho.</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여리고에 있던 예언자의 제자들이 엘리사에게로 와서 물었습니다. “여호와께서 당신의 선생님을 오늘 데려가려고 하시는데 알고 계십니까?” 엘리사가 대답했습니다. “나도 알고 있으니 조용히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company of the prophets at Jericho went up to Elisha and asked him, "Do you know that the LORD is going to take your master from you today?" "Yes, I know," he replied, "but do not speak of it."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엘리야가 엘리사에게 말했습니다. “여기 있어라. 여호와께서 나를 요단 강으로 보내셨다.” 그러자 그가 대답했습니다. “여호와의 살아 계심과 선생님의 살아 계심을 두고 맹세하는데 저는 선생님 곁을 떠나지 않겠습니다.” 그리하여 그들 두 사람은 계속 같이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Elijah said to him, "Stay here; the LORD has sent me to the Jordan." And he replied, "As surely as the LORD lives and as you live, I will not leave you." So the two of them walked 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예언자의 제자 50명이 멀리서 요단 강 앞에 서 있는 엘리야와 엘리사를 쳐다보고 서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Fifty men of the company of the prophets went and stood at a distance, facing the place where Elijah and Elisha had stopped at the Jordan.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엘리야가 자기 겉옷을 둘둘 말아 강물을 내리쳤습니다. 그러자 강물이 양 쪽으로 갈라졌고 그들 두 사람은 마른 땅을 밟고 건너가게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Elijah took his cloak, rolled it up and struck the water with it. The water divided to the right and to the left, and the two of them crossed over on dry ground.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강을 다 건너간 뒤 엘리야가 엘리사에게 말했습니다. “내가 네 곁을 떠나가기 전에 내가 너를 위해 무엇을 해 주기 원하는지 말해 보아라.” 엘리사가 대답했습니다. “선생님에게 있는 영이 두 배나 제게 있게 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had crossed, Elijah said to Elisha, "Tell me, what can I do for you before I am taken from you?" "Let me inherit a double portion of your spirit," Elisha replied.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