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그즈음에 히스기야가 병들어 죽게 됐습니다. 아모스의 아들 이사야 예언자가 히스기야에게 와서 말했습니다. “여호와께서 말씀하십니다. ‘네 집을 정리하여라. 네가 죽고 살지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Hezekiah became ill and was at the point of death. The prophet Isaiah son of Amoz went to him and said, "This is what the LORD says: Put your house in order, because you are going to die; you will not recover."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히스기야가 말했습니다. “해 그림자가 앞으로 10도 가는 것은 쉬운 일입니다. 뒤로 10도 가게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simple matter for the shadow to go forward ten steps," said Hezekiah. "Rather, have it go back ten steps."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그러자 예언자 이사야가 여호와께 간구했습니다. 여호와께서는 아하스의 해시계에 드리워진 그림자를 10도 뒤로 가게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prophet Isaiah called upon the LORD, and the LORD made the shadow go back the ten steps it had gone down on the stairway of Ahaz.</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그때 발라단의 아들인 바벨론 왕 부로닥발라단이 히스기야에게 편지와 선물을 보내 왔습니다. 히스기야가 병들었다는 말을 들었기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Merodach-Baladan son of Baladan king of Babylon sent Hezekiah letters and a gift, because he had heard of Hezekiah's illness.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히스기야는 사신들의 말을 듣고 자기 창고에 있는 모든 것, 곧 은과 금과 향품과 귀한 기름과 자기 모든 무기 등 자기 보물 창고에 있는 모든 것을 보여 주었습니다. 왕궁과 온 나라 안에 있는 것들 가운데 그들에게 보여 주지 않은 것이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received the messengers and showed them all that was in his storehouses -- the silver, the gold, the spices and the fine oil -- his armory and everything found among his treasures. There was nothing in his palace or in all his kingdom that Hezekiah did not show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예언자 이사야가 히스기야 왕에게 와서 물었습니다. “저 사람들이 무슨 말을 했습니까? 저들이 어디서 왔습니까?” 히스기야가 말했습니다. “그들은 먼 나라 바벨론에서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the prophet went to King Hezekiah and asked, "What did those men say, and where did they come from?" "From a distant land," Hezekiah replied. "They came from Babylon."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예언자가 물었습니다. “그들이 왕궁에서 무엇을 보았습니까?” 히스기야가 말했습니다. “그들은 내 왕궁에 있는 것을 다 보았습니다. 내 보물 가운데 내가 그들에게 보여 주지 않은 것은 하나도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prophet asked, "What did they see in your palace?" "They saw everything in my palace," Hezekiah said. "There is nothing among my treasures that I did not show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그러자 이사야가 히스기야에게 말했습니다. “여호와의 말씀을 들으십시오.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said to Hezekiah, "Hear the word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‘보아라. 네 왕궁에 있는 모든 것과 네 조상들이 오늘날까지 쌓아 둔 것들을 바벨론에 빼앗겨 아무것도 남지 않을 날이 반드시 올 것이다.’ 여호와께서 말씀하십니다.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will surely come when everything in your palace, and all that your fathers have stored up until this day, will be carried off to Babylon. Nothing will be left, says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‘또한 네가 낳을 네 혈육, 곧 네 자손들 가운데 일부는 끌려가 바벨론 왕의 궁전에서 내시가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some of your descendants, your own flesh and blood, that will be born to you, will be taken away, and they will become eunuchs in the palace of the king of Babylon."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그러자 히스기야가 이사야에게 대답했습니다. “당신이 전한 여호와의 말씀은 좋은 말씀입니다.” 히스기야는 ‘적어도 내가 살아 있는 동안에는 평화와 안전이 있지 않겠는가?’ 하고 생각했기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you have spoken is good," Hezekiah replied. For he thought, "Will there not be peace and security in my lifetime?"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히스기야는 얼굴을 벽 쪽으로 돌리고 여호와께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turned his face to the wall and prayed to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히스기야의 다른 모든 일과 그의 모든 업적과 히스기야가 연못과 굴을 만들어서 그 성에 물을 댄 일 등은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Hezekiah's reign, all his achievements and how he made the pool and the tunnel by which he brought water into the city, are they not written in the book of the annals of the kings of Judah?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히스기야는 자기 조상들과 함께 잠들고 히스기야의 아들 므낫세가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rested with his fathers. And Manasseh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“여호와여, 내가 주 앞에서 신실하게 온 마음을 다해 행하고 주께서 보시기에 선한 일을 했다는 것을 기억해 주십시오.” 그리고 히스기야는 매우 슬프게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O LORD, how I have walked before you faithfully and with wholehearted devotion and have done what is good in your eyes." And Hezekiah wept bitterly.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이사야가 중간 뜰을 떠나기 전에 여호와의 말씀이 그에게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Isaiah had left the middle court, the word of the LORD came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 백성의 지도자 히스기야에게 돌아가서 말하여라. ‘네 조상 다윗의 하나님 여호와가 말한다. 내가 네 기도를 듣고 네 눈물을 보았다. 내가 반드시 너를 고쳐 줄 것이다. 지금부터 3일째 되는 날 너는 여호와의 성전으로 올라가거라.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back and tell Hezekiah, the leader of my people, `This is what the LORD, the God of your father David, says: I have heard your prayer and seen your tears; I will heal you. On the third day from now you will go up to the temple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그러면 네 수명을 15년 연장해 줄 것이다. 그리고 내가 너와 이 성을 앗시리아 왕의 손에서 구해 낼 것이다. 내가 나를 위해 또 내 종 다윗을 위해 이 성을 지켜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add fifteen years to your life. And I will deliver you and this city from the hand of the king of Assyria. I will defend this city for my sake and for the sake of my servant David.'"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그러고 나서 이사야가 말했습니다. “무화과 반죽을 준비하라.” 그들은 그것을 준비해 히스기야의 종기에 발랐습니다. 그러자 히스기야가 회복됐습니다.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said, "Prepare a poultice of figs." They did so and applied it to the boil, and he recovered.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히스기야가 이사야에게 물었습니다. “여호와께서 나를 고치시고 내가 3일째 되는 날 여호와의 성전에 올라갈 거라는 표적이 무엇입니까?”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had asked Isaiah, "What will be the sign that the LORD will heal me and that I will go up to the temple of the LORD on the third day from now?"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이사야가 대답했습니다. “왕에게 여호와께서 약속하신 일을 실행하실 거라는 표적이 여기에 있습니다. 해 그림자를 앞으로 10도 가게 할까요, 아니면 뒤로 10도 가게 할까요?”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Isaiah answered, "This is the LORD's sign to you that the LORD will do what he has promised: Shall the shadow go forward ten steps, or shall it go back ten steps?"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