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므낫세는 12세에 왕이 돼 55년 동안 예루살렘에서 다스렸습니다. 그의 어머니의 이름은 헵시바입니다.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was twelve years old when he became king, and he reigned in Jerusalem fifty-five years. His mother's name was Hephzibah.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그래서 여호와께서는 그분의 종인 예언자들을 통해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through his servants the prophets: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 왕 므낫세가 이런 가증스러운 죄들을 지었다. 그는 자기보다 전에 있던 아모리 사람들보다 더 악한 일을 했고 또 유다가 자기 우상들을 섬기는 죄에 빠지게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king of Judah has committed these detestable sins. He has done more evil than the Amorites who preceded him and has led Judah into sin with his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이스라엘의 하나님 여호와가 말한다. ‘보라. 내가 예루살렘과 유다에 재앙을 보내 그 소식을 듣는 사람마다 귀가 울리게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the God of Israel, says: I am going to bring such disaster on Jerusalem and Judah that the ears of everyone who hears of it will tingle.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사마리아에 사용한 줄자와 아합의 집에 사용한 추를 예루살렘에 펼칠 것이다. 내가 예루살렘을 씻어 내되 사람이 접시를 씻어 엎어 놓는 것처럼 완전히 씻어 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stretch out over Jerusalem the measuring line used against Samaria and the plumb line used against the house of Ahab. I will wipe out Jerusalem as one wipes a dish, wiping it and turning it upside down.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내 유업 가운데 남은 사람들을 버려 그들의 원수들 손에 넘길 것이다. 그러면 그들은 모든 원수들에게 먹이가 되고 전리품이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forsake the remnant of my inheritance and hand them over to their enemies. They will be looted and plundered by all their foes,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내 눈앞에서 악을 행해 그 조상들이 이집트에서 나온 그날부터 오늘날까지 내 진노를 자아냈기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have done evil in my eyes and have provoked me to anger from the day their forefathers came out of Egypt until this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므낫세는 유다가 죄를 짓도록 만들어 그들이 여호와 보시기에 악을 행하게 한 일 외에도 죄 없는 사람들의 피를 흘리게 한 일이 무척 많았습니다. 그리하여 그 피가 예루살렘의 이 끝에서 저 끝까지 가득하게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Manasseh also shed so much innocent blood that he filled Jerusalem from end to end -- besides the sin that he had caused Judah to commit, so that they did evil in the eyes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므낫세의 통치기에 있었던 다른 일들, 곧 므낫세가 한 모든 일과 므낫세가 지은 죄는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Manasseh's reign, and all he did, including the sin he committed, are they not written in the book of the annals of the kings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이렇게 해서 므낫세는 자기 조상들과 함께 잠들었고 자기 왕궁의 정원, 곧 웃사의 정원에 묻혔습니다. 그리고 므낫세의 아들 아몬이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rested with his fathers and was buried in his palace garden, the garden of Uzza. And Amon his son succeeded him as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아몬은 22세에 왕이 돼 예루살렘에서 2년 동안 다스렸습니다. 그의 어머니의 이름은 므술레멧으로 욧바 하루스의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 was twenty-two years old when he became king, and he reigned in Jerusalem two years. His mother's name was Meshullemeth daughter of Haruz; she was from Jotbah.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므낫세는 여호와 보시기에 악한 일을 했습니다. 그는 여호와께서 이스라엘 백성들 앞에서 쫓아내신 나라들의 혐오스러운 관습을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following the detestable practices of the nations the LORD had driven out before the Israelites.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아몬은 자기 아버지 므낫세가 그랬듯이 여호와 보시기에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as his father Manasseh had done.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아몬은 자기 아버지의 모든 길을 답습해 자기 아버지가 섬기던 우상들을 섬기고 숭배했습니다.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all the ways of his father; he worshiped the idols his father had worshiped, and bowed down to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그 조상들의 하나님 여호와를 버리고 여호와의 길로 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forsook the LORD, the God of his fathers, and did not walk in the way of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아몬의 신하들이 그를 반역해 왕궁에서 왕을 살해했습니다.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Amon's officials conspired against him and assassinated the king in his palace.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그 땅의 백성들이 아몬 왕을 반역한 사람들을 모두 죽이고 그 아들 요시야를 왕위에 올렸습니다.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the land killed all who had plotted against King Amon, and they made Josiah his son king in his place.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아몬의 다른 모든 일과 그가 한 일은 유다 왕의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Amon's reign, and what he did, are they not written in the book of the annals of the kings of Judah?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그는 웃사의 정원에 있는 자기 무덤에 묻혔습니다. 그리고 아몬의 아들 요시야가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buried in his grave in the garden of Uzza. And Josiah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므낫세는 자기 아버지 히스기야가 무너뜨린 산당들을 다시 지었고 또 이스라엘 왕 아합이 한 것처럼 바알의 제단을 세웠으며 아세라 목상을 만들었습니다. 그리고 그는 하늘의 별무리를 경배하고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rebuilt the high places his father Hezekiah had destroyed; he also erected altars to Baal and made an Asherah pole, as Ahab king of Israel had done. He bowed down to all the starry hosts and worshiped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므낫세는 여호와께서 “내가 예루살렘에 내 이름을 둘 것이다”라고 말씀하신 그 여호와의 성전에 제단을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altars in the temple of the LORD, of which the LORD had said, "In Jerusalem I will put my Name."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여호와의 성전 안팎의 두 뜰에 하늘의 모든 별무리를 위한 제단을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both courts of the temple of the LORD, he built altars to all the starry hosts.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므낫세는 자기 아들을 불 속으로 지나가게 했고 점을 치고 마법을 행했으며 신접한 사람들과 영매들에게 조언을 구했습니다. 그는 여호와 보시기에 악한 일을 많이 해 그분의 진노를 자아냈습니다.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sacrificed his own son in the fire, practiced sorcery and divination, and consulted mediums and spiritists. He did much evil in the eyes of the LORD, provoking him to anger.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므낫세는 자기가 만든 아세라 목상을 성전에 세워 두었습니다. 여호와께서는 전에 이 성전에서 다윗과 그 아들 솔로몬에게 말씀하셨습니다. “이 성전에 그리고 내가 온 이스라엘 지파들 가운데 선택한 예루살렘에 내가 내 이름을 영원히 둘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carved Asherah pole he had made and put it in the temple, of which the LORD had said to David and to his son Solomon, "In this temple and in Jerusalem, which I have chosen out of all the tribes of Israel, I will put my Name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만약 이스라엘이 내가 명령한 모든 것을 행하고 내 종 모세가 그들에게 명령한 모든 율법을 지킨다면 내가 그 조상들에게 준 땅에서 떠나 방황하는 일이 다시는 없게 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again make the feet of the Israelites wander from the land I gave their forefathers, if only they will be careful to do everything I commanded them and will keep the whole Law that my servant Moses gave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그들은 듣지 않았습니다. 므낫세는 그들을 잘못 인도해 여호와께서 이스라엘 자손들 앞에서 멸망시키신 나라들보다 더 악한 일을 하게 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did not listen. Manasseh led them astray, so that they did more evil than the nations the LORD had destroyed before the Israelites.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