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요시야는 8세에 왕이 돼 예루살렘에서 31년 동안 다스렸습니다. 그의 어머니의 이름은 여디다로 보스갓 아다야의 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Josiah was eight years old when he became king, and he reigned in Jerusalem thirty-one years. His mother's name was Jedidah daughter of Adaiah; she was from Bozkath.</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그러고 나서 서기관 사반은 왕에게 “제사장 힐기야가 책 한 권을 주었습니다” 하고 왕 앞에서 그것을 읽었습니다.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Shaphan the secretary informed the king, "Hilkiah the priest has given me a book." And Shaphan read from it in the presence of the king.</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왕은 율법책에 있는 말씀을 듣고 자기 옷을 찢었습니다.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king heard the words of the Book of the Law, he tore his robes.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왕은 제사장 힐기야와 사반의 아들 아히감과 미가야의 아들 악볼과 서기관 사반과 왕의 시종 아사야에게 이렇게 명령을 내렸습니다.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gave these orders to Hilkiah the priest, Ahikam son of Shaphan, Acbor son of Micaiah, Shaphan the secretary and Asaiah the king's attendant: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“가서 나와 백성들과 온 유다를 위해 지금 발견된 이 책의 말씀에 대해 여호와께 여쭈라. 우리 조상들이 이 책의 말씀들을 지키지 않고 우리에 관해 기록된 모든 것에 따라 행동하지 않았기 때문에 여호와께서 우리에게 크게 진노하신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and inquire of the LORD for me and for the people and for all Judah about what is written in this book that has been found. Great is the LORD's anger that burns against us because our fathers have not obeyed the words of this book; they have not acted in accordance with all that is written there concerning us."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제사장 힐기야와 아히감과 악볼과 사반과 아사야가 살룸의 아내인 예언자 훌다에게 가서 말했습니다. 살룸은 할하스의 손자며 디과의 아들로 궁중예복을 관리하고 있었습니다. 훌다는 예루살렘의 두 번째 구역에 살고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Hilkiah the priest, Ahikam, Acbor, Shaphan and Asaiah went to speak to the prophetess Huldah, who was the wife of Shallum son of Tikvah, the son of Harhas, keeper of the wardrobe. She lived in Jerusalem, in the Second District.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훌다가 그들에게 말했습니다. “이스라엘의 하나님 여호와께서 이렇게 말씀하시니 당신들을 내게 보낸 그 사람에게 가서 말하시오.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said to them, "This is what the LORD, the God of Israel, says: Tell the man who sent you to me,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‘여호와가 말한다. 보라. 내가 유다 왕이 읽은 그 책의 모든 말대로 이곳과 여기에 사는 사람들에게 재앙을 내리려 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says: I am going to bring disaster on this place and its people, according to everything written in the book the king of Judah has read.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그들이 나를 버리고 다른 신들에게 분향하며 그들 손으로 만든 모든 우상들로 내 진노를 자아냈으니 내 진노가 이곳을 향해 타올라 꺼지지 않을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they have forsaken me and burned incense to other gods and provoked me to anger by all the idols their hands have made, my anger will burn against this place and will not be quenched.'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여호와께 묻기 위해 당신들을 보낸 유다 왕에게 이렇게 말하시오. ‘이스라엘의 하나님 여호와가 네가 들은 그 말에 관해 말한다.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Tell the king of Judah, who sent you to inquire of the LORD, `This is what the LORD, the God of Israel, says concerning the words you heard: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이곳과 여기에 사는 사람들이 저주를 받고 폐허가 될 거라고 내가 말한 것을 듣고 네 마음이 순해지고 네가 여호와 앞에 겸손해졌으며 또 네가 네 옷을 찢고 내 앞에서 통곡했기에 나도 네 소리를 들었다. 여호와가 말한다.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your heart was responsive and you humbled yourself before the LORD when you heard what I have spoken against this place and its people, that they would become accursed and laid waste, and because you tore your robes and wept in my presence, I have heard you, declares the LORD.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요시야는 여호와 보시기에 올바른 일을 했고 자기 조상 다윗의 모든 길을 걸었으며 좌로나 우로나 치우치지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what was right in the eyes of the LORD and walked in all the ways of his father David, not turning aside to the right or to the left.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그러므로 내가 반드시 너를 네 조상들에게 가게 할 것이고 네가 평화롭게 묻힐 것이다. 또 내가 이곳에 내리는 그 모든 재앙을 네가 눈으로 보지 않게 될 것이다.’” 그러자 그들은 왕에게 훌다의 대답을 전했습니다.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I will gather you to your fathers, and you will be buried in peace. Your eyes will not see all the disaster I am going to bring on this place.'" So they took her answer back to the king.</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요시야 왕 18년에 요시야는 므술람의 손자이며 아살리야의 아들인 서기관 사반을 여호와의 성전으로 보내며 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eighteenth year of his reign, King Josiah sent the secretary, Shaphan son of Azaliah, the son of Meshullam, to the temple of the LORD. He said: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“대제사장 힐기야에게 가서 여호와의 성전에 바친 은, 곧 문지기들이 백성들에게서 받아 모아 놓은 것을 세어라.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up to Hilkiah the high priest and have him get ready the money that has been brought into the temple of the LORD, which the doorkeepers have collected from the people.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그것을 성전 일을 돌보는 감독관들의 손에 넘겨주고 그들이 여호와의 성전의 일꾼들에게 주게 해 성전의 부서진 곳을 보수하도록 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Have them entrust it to the men appointed to supervise the work on the temple. And have these men pay the workers who repair the temple of the LORD --</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목수와 건축가와 미장공들에게 주고 성전 보수를 위해 쓸 목재와 다듬은 돌을 사도록 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carpenters, the builders and the masons. Also have them purchase timber and dressed stone to repair the temple.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그러나 그들에게 맡긴 은의 사용에 대해 회계할 필요는 없다. 그들이 성실하게 일하기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they need not account for the money entrusted to them, because they are acting faithfully."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대제사장 힐기야가 서기관 사반에게 말했습니다. “내가 여호와의 성전에서 율법책을 발견했습니다.” 그가 사반에게 율법책을 주었고 사반은 그것을 읽었습니다.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Hilkiah the high priest said to Shaphan the secretary, "I have found the Book of the Law in the temple of the LORD." He gave it to Shaphan, who read it.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그러고 나서 서기관 사반은 왕께 가서 보고했습니다. “왕의 관리들이 여호와의 성전에 있는 은을 모아서 성전 일을 하는 감독들에게 맡겼습니다.”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Shaphan the secretary went to the king and reported to him: "Your officials have paid out the money that was in the temple of the LORD and have entrusted it to the workers and supervisors at the temple."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