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 왕은 사람들을 보내 유다와 예루살렘의 모든 장로들을 불러 모았습니다.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called together all the elders of Judah and Jerusalem.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요시야는 ‘힌놈의 아들’ 골짜기에 있는 도벳을 부정하게 해 그 어떤 사람도 몰렉을 위해 자기 아들이나 딸을 불 속으로 지나가게 하지 못하도록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desecrated Topheth, which was in the Valley of Ben Hinnom, so no one could use it to sacrifice his son or daughter in the fire to Molech.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여호와의 성전 입구, 곧 나단멜렉이라는 이름을 가진 관리의 방 근처 뜰에는 유다 왕들이 태양에 바친 말들이 있었는데 그는 그것들을 없애 버렸고 태양의 전차들도 불태워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removed from the entrance to the temple of the LORD the horses that the kings of Judah had dedicated to the sun. They were in the court near the room of an official named Nathan-Melech. Josiah then burned the chariots dedicated to the sun.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유다 왕들이 아하스의 다락방 지붕에 세운 제단들과 므낫세가 여호와의 성전 안팎의 두 뜰에 만든 제단들을 허물고 그곳에서 그것을 빻아 그 가루를 기드론 시내에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pulled down the altars the kings of Judah had erected on the roof near the upper room of Ahaz, and the altars Manasseh had built in the two courts of the temple of the LORD. He removed them from there, smashed them to pieces and threw the rubble into the Kidron Valley.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또한 왕은 예루살렘 앞, 곧 ‘멸망의 산’ 오른쪽에 있던 산당들을 부정하게 했습니다. 그 산당들은 이스라엘 왕 솔로몬이 전에 시돈 사람들의 가증스러운 신 아스다롯과 모압 사람들의 역겨운 신 그모스와 암몬 사람들의 가증스러운 신 밀곰을 위해 지었던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also desecrated the high places that were east of Jerusalem on the south of the Hill of Corruption -- the ones Solomon king of Israel had built for Ashtoreth the vile goddess of the Sidonians, for Chemosh the vile god of Moab, and for Molech the detestable god of the people of Ammon.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요시야는 돌로 만든 우상들을 깨부수고 아세라 목상들을 찍어 버렸으며 죽은 사람들의 뼈로 그곳을 채웠습니다.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Josiah smashed the sacred stones and cut down the Asherah poles and covered the sites with human bones.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벧엘에 있는 제단과 느밧의 아들 여로보암이 만들어 이스라엘을 죄짓게 한 산당도 헐어 버렸습니다. 그는 그 산당을 불태우고 빻아서 가루로 만들었고 아세라 목상도 불태웠습니다.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the altar at Bethel, the high place made by Jeroboam son of Nebat, who had caused Israel to sin -- even that altar and high place he demolished. He burned the high place and ground it to powder, and burned the Asherah pole also.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요시야가 돌아서서 보니 산 위에 무덤들이 있었습니다. 그는 사람을 보내 무덤에서 죽은 사람들의 뼈를 가져다 제단 위에서 불태우고 제단을 부정하게 했습니다. 그래서 이 일에 대해 하나님의 사람이 전한 여호와의 말씀대로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Josiah looked around, and when he saw the tombs that were there on the hillside, he had the bones removed from them and burned on the altar to defile it, in accordance with the word of the LORD proclaimed by the man of God who foretold these things.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왕이 물었습니다. “내가 보고 있는 저 비석이 무엇이냐?” 그 성 사람들이 말했습니다. “그것은 하나님의 사람의 무덤입니다. 그는 유다에서 와 왕께서 벧엘 제단에 하신 이 일에 대해 예언한 사람입니다.”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"What is that tombstone I see?" The men of the city said, "It marks the tomb of the man of God who came from Judah and pronounced against the altar of Bethel the very things you have done to 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왕이 말했습니다. “그대로 놔두라. 그의 뼈들은 아무도 건드리지 못하게 하라.” 그래서 그들은 그의 뼈들과 사마리아에서 온 예언자의 뼈들을 그대로 놔두었습니다.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"Leave it alone," he said. "Don't let anyone disturb his bones." So they spared his bones and those of the prophet who had come from Samaria.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요시야는 이스라엘 왕들이 사마리아 여러 성에 만들어 여호와의 진노를 자아냈던 그 산당들을 없애고 부정하게 했습니다. 그가 벧엘에서 했던 그대로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he had done at Bethel, Josiah removed and defiled all the shrines at the high places that the kings of Israel had built in the towns of Samaria that had provoked the LORD to anger.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그러고는 유다의 모든 사람들을 데리고 여호와의 성전으로 올라갔습니다. 제사장과 예언자와 아이로부터 어른에 이르기까지 예루살렘의 모든 거주민들이 왕과 함께 갔습니다. 왕은 그들이 듣는 가운데 여호와의 성전에서 발견된 언약책의 모든 말씀을 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up to the temple of the LORD with the men of Judah, the people of Jerusalem, the priests and the prophets -- all the people from the least to the greatest. He read in their hearing all the words of the Book of the Covenant, which had been found in the temple of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요시야는 거기 있던 산당의 모든 제사장들을 그 제단 위에서 죽이고 사람의 뼈들을 그 위에서 불태운 후 예루살렘으로 돌아왔습니다.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Josiah slaughtered all the priests of those high places on the altars and burned human bones on them. Then he went back to Jerusalem.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그러고 나서 왕은 온 백성들에게 명령을 내렸습니다. “이 언약책에 기록돼 있는 대로 우리 하나님 여호와를 위해 유월절을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gave this order to all the people: "Celebrate the Passover to the LORD your God, as it is written in this Book of the Covenant."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사사들이 이스라엘을 이끌던 사사 시대부터 이스라엘의 왕들과 유다의 왕들의 시대에 이르기까지 이렇게 유월절을 지킨 적은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since the days of the judges who led Israel, nor throughout the days of the kings of Israel and the kings of Judah, had any such Passover been observed.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요시야 왕 18년에 예루살렘에서 여호와 앞에 이렇게 유월절을 지켰습니다.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the eighteenth year of King Josiah, this Passover was celebrated to the LORD in Jerusalem.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또한 요시야는 신접한 사람들과 무당들과 집안의 신들과 우상들과 그 밖에도 유다와 예루살렘에 있는 모든 가증스러운 것들을 제거했습니다. 이것은 제사장 힐기야가 여호와의 성전에서 찾아낸 그 책에 기록된 율법의 말씀을 이루려는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Furthermore, Josiah got rid of the mediums and spiritists, the household gods, the idols and all the other detestable things seen in Judah and Jerusalem. This he did to fulfill the requirements of the law written in the book that Hilkiah the priest had discovered in the temple of the LORD.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요시야 왕 이전에도 이후에도 요시야가 한 것같이 모세의 모든 율법에 따라 온 마음과 온 정신과 온 힘으로 여호와를 향한 왕은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before nor after Josiah was there a king like him who turned to the LORD as he did -- with all his heart and with all his soul and with all his strength, in accordance with all the Law of Moses.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그럼에도 불구하고 여호와께서는 그 크고 불타는 진노를 돌이키지 않으셨습니다. 여호와께서는 므낫세가 한 그 모든 일 때문에 유다에 대해 진노하셨습니다.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the LORD did not turn away from the heat of his fierce anger, which burned against Judah because of all that Manasseh had done to provoke him to anger.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그리하여 여호와께서 말씀하셨습니다. “내가 이스라엘처럼 유다 역시 내 눈앞에서 없애 버릴 것이다. 내가 선택한 이 성 예루살렘과 내 이름이 그곳에 있을 거라고 했던 이 성전을 내가 버릴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said, "I will remove Judah also from my presence as I removed Israel, and I will reject Jerusalem, the city I chose, and this temple, about which I said, `There shall my Name be.'"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요시야의 다른 모든 일들과 그가 한 모든 일은 유다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Josiah's reign, and all he did, are they not written in the book of the annals of the kings of Judah?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요시야가 왕으로 있는 동안 이집트 왕 바로느고가 앗시리아 왕을 도와 유프라테스 강까지 나왔습니다. 요시야 왕이 그와 싸우러 나갔는데 바로느고가 그를 만나 므깃도에서 죽이고 말았습니다.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Josiah was king, Pharaoh Neco king of Egypt went up to the Euphrates River to help the king of Assyria. King Josiah marched out to meet him in battle, but Neco faced him and killed him at Megiddo.</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왕이 기둥 곁에 서서 여호와 앞에서 언약을 세워 여호와를 따르고 그 계명과 법도와 규례를 온 마음과 온 정신으로 지키며 그 책에 기록된 언약의 말씀들을 행하기로 했습니다. 그러자 온 백성들이 그 언약을 지키기로 맹세했습니다.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stood by the pillar and renewed the covenant in the presence of the LORD -- to follow the LORD and keep his commands, regulations and decrees with all his heart and all his soul, thus confirming the words of the covenant written in this book. Then all the people pledged themselves to the covenant.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요시야의 신하들은 요시야의 시체를 전차에 싣고 므깃도에서 예루살렘으로 와 그의 무덤에 묻어 주었습니다. 그리고 그 땅의 백성들은 요시야의 아들 여호아하스를 데려다 기름을 붓고 그 아버지를 대신해 왕으로 삼았습니다.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Josiah's servants brought his body in a chariot from Megiddo to Jerusalem and buried him in his own tomb. And the people of the land took Jehoahaz son of Josiah and anointed him and made him king in place of his father.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여호아하스는 23세에 왕이 돼 예루살렘에서 3개월 동안 다스렸습니다. 그의 어머니의 이름은 하무달로 립나 예레미야의 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Jehoahaz was twenty-three years old when he became king, and he reigned in Jerusalem three months. His mother's name was Hamutal daughter of Jeremiah; she was from Libnah.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여호아하스는 자기 조상들이 그랬던 것처럼 여호와 보시기에 악을 저질렀습니다.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just as his fathers had done.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바로느고가 여호아하스를 하맛 땅 립나에 가두어 예루살렘에서 통치하지 못하게 했고 유다로 하여금 은 100달란트와 금 1달란트를 조공으로 바치게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Neco put him in chains at Riblah in the land of Hamath so that he might not reign in Jerusalem, and he imposed on Judah a levy of a hundred talents of silver and a talent of gold.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바로느고는 요시야의 아들 엘리아김을 그 아버지 요시야를 대신해 왕으로 삼고 그 이름을 여호야김이라고 바꾸었습니다. 그리고 바로느고는 여호아하스를 잡아 이집트로 갔는데 그는 거기서 죽고 말았습니다.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Neco made Eliakim son of Josiah king in place of his father Josiah and changed Eliakim's name to Jehoiakim. But he took Jehoahaz and carried him off to Egypt, and there he died.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여호야김은 바로에게 은과 금을 바쳤습니다. 그는 바로의 명령대로 돈을 내기 위해 그 땅에 세금을 부과해 그 땅 백성들 각각의 사정에 따라 은과 금을 거두어들였습니다.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Jehoiakim paid Pharaoh Neco the silver and gold he demanded. In order to do so, he taxed the land and exacted the silver and gold from the people of the land according to their assessments.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여호야김은 25세에 왕이 돼 예루살렘에서 11년 동안 다스렸습니다. 그의 어머니의 이름은 스비다로 루마 브다야의 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Jehoiakim was twenty-five years old when he became king, and he reigned in Jerusalem eleven years. His mother's name was Zebidah daughter of Pedaiah; she was from Rumah.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여호야김은 자기 조상들이 그랬던 것처럼 여호와 보시기에 악을 저질렀습니다.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did evil in the eyes of the LORD, just as his fathers had done.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왕이 대제사장 힐기야와 그 아래 제사장들과 문지기들에게 명령해 여호와의 성전에서 바알과 아세라와 하늘의 모든 별무리를 위해 만든 모든 물품들을 꺼내도록 했습니다. 그는 그것들을 예루살렘 밖 기드론 들판에서 불태워 그 재를 벧엘로 가져가게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ordered Hilkiah the high priest, the priests next in rank and the doorkeepers to remove from the temple of the LORD all the articles made for Baal and Asherah and all the starry hosts. He burned them outside Jerusalem in the fields of the Kidron Valley and took the ashes to Bethel.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그는 유다 왕들이 유다 성들과 예루살렘 주변의 여러 산당에서 분향하라고 세운 이방 제사장들을 쫓아내고 또 바알과 해와 달과 12별자리와 하늘의 모든 별무리에게 분향하던 사람들도 쫓아냈습니다.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away with the pagan priests appointed by the kings of Judah to burn incense on the high places of the towns of Judah and on those around Jerusalem -- those who burned incense to Baal, to the sun and moon, to the constellations and to all the starry hosts.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그는 아세라 목상을 여호와의 성전에서 가져다가 예루살렘 밖 기드론 시내로 가져가 거기에서 불태우고 빻아서 가루를 만들어 평민들의 무덤에 뿌렸습니다.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the Asherah pole from the temple of the LORD to the Kidron Valley outside Jerusalem and burned it there. He ground it to powder and scattered the dust over the graves of the common people.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남창의 집들이 여호와의 성전 안에 있어 거기에서 여자들이 아세라 목상을 위해 천을 짜곤 했는데 그 집들도 없애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tore down the quarters of the male shrine prostitutes, which were in the temple of the LORD and where women did weaving for Asherah.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그리고 요시야는 유다의 여러 성에 있는 모든 제사장들을 불러다가 게바에서 브엘세바에 이르기까지 제사장들이 분향하던 산당들을 부정하게 했습니다. 그는 또 성문 앞의 산당들을 부서뜨렸는데 그곳은 성의 총독 ‘여호수아의 문’ 입구, 곧 성문 왼쪽에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Josiah brought all the priests from the towns of Judah and desecrated the high places, from Geba to Beersheba, where the priests had burned incense. He broke down the shrines at the gates -- at the entrance to the Gate of Joshua, the city governor, which is on the left of the city gate.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산당의 제사장들은 예루살렘에서 여호와의 제단에 올라가지 못하고 단지 그 형제들과 함께 누룩 없는 빵을 먹었습니다.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the priests of the high places did not serve at the altar of the LORD in Jerusalem, they ate unleavened bread with their fellow priests.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