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여호야김이 다스리는 동안에 바벨론 왕 느부갓네살이 침입해 왔습니다. 그래서 여호야김은 3년 동안 느부갓네살의 속국 왕이 됐습니다. 그러다가 여호야김은 마음이 바뀌어 느부갓네살에게 반역했습니다.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Jehoiakim's reign, Nebuchadnezzar king of Babylon invaded the land, and Jehoiakim became his vassal for three years. But then he changed his mind and rebelled against Nebuchadnezzar.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그때 바벨론 왕 느부갓네살의 군대가 예루살렘으로 진격해 성을 포위했습니다.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officers of Nebuchadnezzar king of Babylon advanced on Jerusalem and laid siege to 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그리고 바벨론 왕 느부갓네살도 자기 군대가 포위하는 동안 직접 예루살렘 성까지 올라왔습니다.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Nebuchadnezzar himself came up to the city while his officers were besieging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그러자 유다 왕 여호야긴과 그 어머니와 그 신하들과 귀족들과 지휘관들이 느부갓네살에게 나왔습니다. 느부갓네살은 여호야긴을 포로로 사로잡았습니다. 느부갓네살 왕이 통치한 지 8년째의 일이었습니다.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Jehoiachin king of Judah, his mother, his attendants, his nobles and his officials all surrendered to him. In the eighth year of the reign of the king of Babylon, he took Jehoiachin prisoner.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선포하신 대로 느부갓네살은 여호와의 성전과 왕궁에서 모든 보물들을 꺼내가고 이스라엘 왕 솔로몬이 여호와의 성전에 만들어 놓은 금 기구들을 모두 산산조각 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LORD had declared, Nebuchadnezzar removed all the treasures from the temple of the LORD and from the royal palace, and took away all the gold articles that Solomon king of Israel had made for the temple of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느부갓네살은 또 예루살렘의 모든 백성들을 포로로 잡아갔습니다. 모든 관료들과 모든 용사들을 합쳐 모두 1만 명과 모든 직공들과 대장장이들까지 그 땅에서 가장 가난한 사람들만 빼고는 남은 사람이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carried into exile all Jerusalem: all the officers and fighting men, and all the craftsmen and artisans -- a total of ten thousand. Only the poorest people of the land were left.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느부갓네살은 여호야긴을 포로로 잡아 바벨론으로 데려갔습니다. 그리고 왕의 어머니와 왕비들과 그의 관료들과 그 땅의 지도자들도 예루살렘에서 바벨론으로 잡아갔습니다.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Nebuchadnezzar took Jehoiachin captive to Babylon. He also took from Jerusalem to Babylon the king's mother, his wives, his officials and the leading men of the land.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바벨론 왕은 또한 전쟁에 준비된 강한 용사 7,000명과 직공과 대장장이 1,000명을 바벨론으로 잡아갔습니다.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Babylon also deported to Babylon the entire force of seven thousand fighting men, strong and fit for war, and a thousand craftsmen and artisans.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느부갓네살은 여호야긴의 삼촌인 맛다니야를 여호야긴 대신에 왕으로 세우고 이름을 시드기야로 바꾸었습니다.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Mattaniah, Jehoiachin's uncle, king in his place and changed his name to Zedekiah.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시드기야는 21세에 왕이 돼 예루살렘에서 11년 동안 다스렸습니다. 그의 어머니의 이름은 하무달로서 립나 예레미야의 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Zedekiah was twenty-one years old when he became king, and he reigned in Jerusalem eleven years. His mother's name was Hamutal daughter of Jeremiah; she was from Libnah.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시드기야는 여호야김이 그랬던 것처럼 여호와 보시기에 악을 저질렀습니다.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just as Jehoiakim had done.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여호와께서는 갈대아 사람들과 아람 사람들과 모압 사람들과 암몬 사람들을 보내 유다를 습격하게 하셨습니다. 이것은 여호와께서 그분의 종인 예언자들을 통해 하신 말씀에 따라 유다를 멸망시키려고 그들을 보내신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sent Babylonian, Aramean, Moabite and Ammonite raiders against him. He sent them to destroy Judah, in accordance with the word of the LORD proclaimed by his servants the prophets.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예루살렘과 유다에 이런 일이 일어난 것은 여호와의 진노 때문으로 여호와께서는 결국 그들을 여호와 앞에서 쫓아내신 것입니다. 그때 시드기야가 바벨론 왕에게 대항해 반역을 일으켰습니다.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because of the LORD's anger that all this happened to Jerusalem and Judah, and in the end he thrust them from his presence. Now Zedekiah rebelled against the king of Babylon.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이런 일이 유다에 일어난 것은 분명히 여호와의 명령에 따른 것으로 므낫세가 저지른 모든 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these things happened to Judah according to the LORD's command, in order to remove them from his presence because of the sins of Manasseh and all he had done,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그가 죄 없는 피를 흘렸기 때문이었습니다. 유다 백성들을 여호와의 눈앞에서 없애시려는 것이었습니다. 그가 예루살렘을 죄 없는 피로 가득 메웠기에 여호와께서 그것을 용서할 마음이 없으셨습니다.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including the shedding of innocent blood. For he had filled Jerusalem with innocent blood, and the LORD was not willing to forgive.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여호야김의 다른 일들과 그가 했던 모든 일들은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Jehoiakim's reign, and all he did, are they not written in the book of the annals of the kings of Judah?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여호야김은 자기 조상들과 함께 잠들었고 여호야김의 아들 여호야긴이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Jehoiakim rested with his fathers. And Jehoiachin his son succeeded him as king.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이집트 왕이 다시는 자기 나라에서 나오지 않았습니다. 바벨론 왕이 이집트의 시내로부터 유프라테스 강까지 이집트 왕의 모든 영토를 차지했기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Egypt did not march out from his own country again, because the king of Babylon had taken all his territory, from the Wadi of Egypt to the Euphrates River.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여호야긴은 18세에 왕이 돼 예루살렘에서 3개월 동안 다스렸습니다. 그의 어머니의 이름은 느후스다로 예루살렘 엘라단의 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Jehoiachin was eighteen years old when he became king, and he reigned in Jerusalem three months. His mother's name was Nehushta daughter of Elnathan; she was from Jerusalem.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여호야긴은 자기 조상들이 그랬던 것처럼 여호와 보시기에 악을 저질렀습니다.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just as his father had done.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