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시드기야 9년 열째 달 10일에 바벨론 왕 느부갓네살이 모든 군대를 거느리고 예루살렘으로 진격해 진을 치고 그 주위에 공격용 성벽을 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in the ninth year of Zedekiah's reign, on the tenth day of the tenth month, Nebuchadnezzar king of Babylon marched against Jerusalem with his whole army. He encamped outside the city and built siege works all around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바벨론 모든 군대가 호위대장의 지휘하에 예루살렘의 성벽을 다 무너뜨렸습니다.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Babylonian army, under the commander of the imperial guard, broke down the walls around Jerusalem.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호위대장 느부사라단은 성안에 남아 있던 사람들과 바벨론 왕에게 항복한 사람들과 나머지 무리를 포로로 잡아갔습니다.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Nebuzaradan the commander of the guard carried into exile the people who remained in the city, along with the rest of the populace and those who had gone over to the king of Babylon.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호위대장은 그 땅의 가장 가난한 사람들은 남겨 두어 포도원과 밭을 일구도록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commander left behind some of the poorest people of the land to work the vineyards and fields.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바벨론 사람들은 여호와의 성전에 있던 청동기둥들과 받침대들과 청동바다를 부수어 그 청동을 바벨론으로 가져갔습니다.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Babylonians broke up the bronze pillars, the movable stands and the bronze Sea that were at the temple of the LORD and they carried the bronze to Babylon.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그들은 또한 솥과 부삽과 부집게와 접시와 성전 일에 쓰는 모든 청동기구들도 가져갔습니다.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took away the pots, shovels, wick trimmers, dishes and all the bronze articles used in the temple service.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왕의 호위대장은 또 흔들리는 향로와 물 뿌리는 그릇 등 순금이나 순은으로 만든 것들도 모두 가져갔습니다.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of the imperial guard took away the censers and sprinkling bowls -- all that were made of pure gold or silver.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솔로몬이 여호와의 성전을 위해 만들어 놓은 두 기둥과 바다와 받침대에서 얻은 청동이 너무 많아 무게를 달 수 없을 정도였습니다.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bronze from the two pillars, the Sea and the movable stands, which Solomon had made for the temple of the LORD, was more than could be weighed.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각 기둥은 높이가 18규빗이었고 기둥 꼭대기에 붙어 있는 청동머리는 높이가 3규빗으로 둘레에 붙어 있는 그물과 석류도 청동이었습니다. 다른 기둥도 똑같은 그물로 장식돼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pillar was twenty-seven feet high. The bronze capital on top of one pillar was four and a half feet high and was decorated with a network and pomegranates of bronze all around. The other pillar, with its network, was similar.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호위대장은 대제사장 스라야와 그 다음 제사장 스바냐와 세 명의 성전 문지기를 포로로 잡았습니다.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of the guard took as prisoners Seraiah the chief priest, Zephaniah the priest next in rank and the three doorkeepers.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그는 또 아직 성에 남아 있는 사람들 가운데 군대장관과 다섯 명의 왕실 고문을 사로잡고 또 그 땅의 백성들을 징집하는 일을 맡은 서기관과 그 성에서 찾은 그 땅 백성들 60명을 사로잡았습니다.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those still in the city, he took the officer in charge of the fighting men and five royal advisers. He also took the secretary who was chief officer in charge of conscripting the people of the land and sixty of his men who were found in the city.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그리하여 예루살렘 성은 시드기야 왕 11년까지 계속 포위돼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city was kept under siege until the eleventh year of King Zedekiah.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호위대장 느부사라단은 그들 모두를 붙잡아 립나에 있는 바벨론 왕에게 끌고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Nebuzaradan the commander took them all and brought them to the king of Babylon at Riblah.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바벨론 왕은 하맛 땅 립나에서 그들을 죽였습니다. 이렇게 유다는 자기 땅을 떠나 포로로 잡혀갔습니다.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at Riblah, in the land of Hamath, the king had them executed. So Judah went into captivity, away from her land.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바벨론 왕 느부갓네살은 사반의 손자며 아히감의 아들인 그달리야를 세워 자기가 유다 땅에 남겨 놓은 사람들을 다스리게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Nebuchadnezzar king of Babylon appointed Gedaliah son of Ahikam, the son of Shaphan, to be over the people he had left behind in Judah.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모든 군대장관들과 그 부하들은 바벨론 왕이 그달리야를 총독으로 삼았다는 말을 듣고 미스바에 있는 그달리야에게로 갔습니다. 그들은 느다니야의 아들 이스마엘, 가레아의 아들 요하난, 느도바 사람 단후멧의 아들 스라야, 마아가 사람의 아들 야아사니야입니다.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army officers and their men heard that the king of Babylon had appointed Gedaliah as governor, they came to Gedaliah at Mizpah -- Ishmael son of Nethaniah, Johanan son of Kareah, Seraiah son of Tanhumeth the Netophathite, Jaazaniah the son of the Maacathite, and their men.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그달리야는 그들과 그 부하들에게 맹세하며 말했습니다. “바벨론 관리들을 두려워하지 말라. 이 땅에 살면서 바벨론 왕을 섬기라. 그러면 너희가 잘될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Gedaliah took an oath to reassure them and their men. "Do not be afraid of the Babylonian officials," he said. "Settle down in the land and serve the king of Babylon, and it will go well with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그러나 일곱째 달이 되자 왕실의 혈통으로 엘리사마의 손자며 느다니야의 아들인 이스마엘이 열 사람과 함께 와서 그달리야를 죽이고 미스바에서 그와 함께 있던 유다 사람들과 바벨론 사람들도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seventh month, however, Ishmael son of Nethaniah, the son of Elishama, who was of royal blood, came with ten men and assassinated Gedaliah and also the men of Judah and the Babylonians who were with him at Mizpah.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이에 작은 사람부터 큰 사람에 이르기까지 온 백성들과 군대장들이 바벨론 사람들을 두려워해 일어나 이집트로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all the people from the least to the greatest, together with the army officers, fled to Egypt for fear of the Babylonians.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유다 왕 여호야긴이 잡혀간 지 37년 되던 해, 곧 바벨론 왕 에윌므로닥이 통치하기 시작하던 해 열두째 달 27일에 바벨론 왕은 유다 왕 여호야긴을 감옥에서 풀어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thirty-seventh year of the exile of Jehoiachin king of Judah, in the year Evil-Merodach became king of Babylon, he released Jehoiachin from prison on the twenty-seventh day of the twelfth month.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바벨론 왕은 그에게 친절하게 말하고 바벨론에서 그와 함께 있던 다른 왕들보다 더 높은 자리를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spoke kindly to him and gave him a seat of honor higher than those of the other kings who were with him in Babylon.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그리하여 여호야긴은 죄수복을 벗고 남은 생애 동안 항상 왕의 식탁에서 먹게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Jehoiachin put aside his prison clothes and for the rest of his life ate regularly at the king's table.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넷째 달 9일 성안에 기근이 극심해 그 땅 백성들이 먹을 양식이 떨어져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ninth day of the fourth month the famine in the city had become so severe that there was no food for the people to eat.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왕은 여호야긴에게 필요한 것을 평생 동안 날마다 공급해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Day by day the king gave Jehoiachin a regular allowance as long as he lived.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그때 성벽이 뚫리니 바벨론 사람들이 성을 포위해 진을 치고 있음에도 불구하고 모든 군사들이 밤에 왕궁 뜰 옆에 있는 두 벽 사이 문으로 도망쳤고 왕은 아라바 길로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city wall was broken through, and the whole army fled at night through the gate between the two walls near the king's garden, though the Babylonians were surrounding the city. They fled toward the Arabah,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바벨론 군대가 왕을 뒤쫓아 여리고 들판에서 시드기야를 따라잡았고 시드기야의 모든 군사들은 뿔뿔이 흩어져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Babylonian army pursued the king and overtook him in the plains of Jericho. All his soldiers were separated from him and scattered,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시드기야 왕을 잡아 립나의 바벨론 왕에게 끌고 가니 그가 거기서 시드기야를 심문하고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was captured. He was taken to the king of Babylon at Riblah, where sentence was pronounced on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시드기야가 보는 앞에서 그의 아들들을 죽이고 시드기야의 눈을 빼고 청동사슬로 묶은 뒤 바벨론으로 끌고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killed the sons of Zedekiah before his eyes. Then they put out his eyes, bound him with bronze shackles and took him to Babylon.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바벨론 왕 느부갓네살 19년 다섯째 달 7일에 바벨론 왕의 신하인 호위대장 느부사라단이 예루살렘으로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of the fifth month, in the nineteenth year of Nebuchadnezzar king of Babylon, Nebuzaradan commander of the imperial guard, an official of the king of Babylon, came to Jerusalem.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느부사라단이 여호와의 성전과 왕궁과 예루살렘의 모든 집을 불태웠습니다. 그는 중요한 건물들을 다 불태웠습니다.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set fire to the temple of the LORD, the royal palace and all the houses of Jerusalem. Every important building he burned down.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