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아합의 아들 여호람이 유다 왕 여호사밧 18년에 사마리아에서 이스라엘 왕이 됐고 여호람은 12년 동안 다스렸습니다.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Joram son of Ahab became king of Israel in Samaria in the eighteenth year of Jehoshaphat king of Judah, and he reigned twelve years.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이스라엘 왕이 소리쳤습니다. “아, 큰일이다. 여호와께서 우리 세 왕을 함께 불러서 모압의 손에 넘겨주시려나 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exclaimed the king of Israel. "Has the LORD called us three kings together only to hand us over to Moab?"</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여호사밧이 물었습니다. “여기 여호와의 예언자가 없습니까? 우리가 그를 통해 여호와께 여쭤야겠습니다.” 이스라엘 왕의 신하 하나가 대답했습니다. “사밧의 아들 엘리사가 여기 있습니다. 그는 엘리야의 손에 물을 붓던 사람입니다.”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Jehoshaphat asked, "Is there no prophet of the LORD here, that we may inquire of the LORD through him?" An officer of the king of Israel answered, "Elisha son of Shaphat is here. He used to pour water on the hands of Elijah."</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여호사밧이 말했습니다. “여호와의 말씀이 그에게 있구나.” 그리하여 이스라엘 왕과 여호사밧과 에돔 왕이 엘리사에게로 내려갔습니다.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Jehoshaphat said, "The word of the LORD is with him." So the king of Israel and Jehoshaphat and the king of Edom went down to him.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그러나 엘리사는 이스라엘 왕에게 말했습니다. “내가 왕과 무슨 상관이 있습니까? 왕의 아버지와 어머니의 예언자들에게 가 보십시오.” 이스라엘 왕이 대답했습니다. “아니다. 여호와께서 우리 세 왕을 함께 불러 모압의 손에 넘겨주려고 하신다.”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Elisha said to the king of Israel, "What do we have to do with each other? Go to the prophets of your father and the prophets of your mother." "No," the king of Israel answered, "because it was the LORD who called us three kings together to hand us over to Moab."</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엘리사가 말했습니다. “내가 섬기는 만군의 여호와께서 살아 계심을 두고 맹세하는데 유다 왕 여호사밧의 체면을 생각하지 않았더라면 내가 왕을 생각지도 않고 보지도 않았을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Elisha said, "As surely as the LORD Almighty lives, whom I serve, if I did not have respect for the presence of Jehoshaphat king of Judah, I would not look at you or even notice you.</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어쨌든 하프 켜는 사람을 데려와 보십시오.” 하프 켜는 사람이 연주하고 있는데 여호와의 능력이 엘리사에게 내려왔습니다.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now bring me a harpist." While the harpist was playing, the hand of the LORD came upon Elisha</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그러자 엘리사가 말했습니다. “여호와께서 말씀하십니다. ‘이 골짜기에 도랑을 많이 파라.’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said, "This is what the LORD says: Make this valley full of ditches.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여호와께서 말씀하십니다. ‘너희가 바람도, 비도 보지 못하겠지만 이 골짜기에는 물이 가득 찰 것이다. 그러니 너희와 너희 소들과 너희 가축들이 물을 마실 수 있을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this is what the LORD says: You will see neither wind nor rain, yet this valley will be filled with water, and you, your cattle and your other animals will drink.</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이것은 여호와의 눈에는 하찮은 일입니다. 그분이 또한 모압 사람들을 당신 손에 넘겨주실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an easy thing in the eyes of the LORD; he will also hand Moab over to you.</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그러면 당신들이 모든 견고한 성과 모든 중요한 성을 공격하고 또 모든 좋은 나무를 베어 내고 모든 샘물을 막고 모든 좋은 밭을 돌로 채워 못쓰게 만들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overthrow every fortified city and every major town. You will cut down every good tree, stop up all the springs, and ruin every good field with stones."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여호람은 여호와의 눈앞에 악을 저질렀지만 그의 부모만큼 악을 저지르지는 않았습니다. 여호람은 자기 아버지가 만든 바알 우상을 없애 버렸습니다.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evil in the eyes of the LORD, but not as his father and mother had done. He got rid of the sacred stone of Baal that his father had made.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이튿날 아침 곡식제사를 드릴 때 갑자기 에돔 쪽에서 물이 나오더니 그 땅이 물로 가득 찼습니다.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next morning, about the time for offering the sacrifice, there it was -- water flowing from the direction of Edom! And the land was filled with water.</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그때 모압의 모든 사람들은 그 왕들이 자기들과 싸우려고 올라왔다는 말을 듣고 갑옷을 입을 수 있는 나이부터 그 이상의 모든 사람이 다 모여 국경에 섰습니다.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all the Moabites had heard that the kings had come to fight against them; so every man, young and old, who could bear arms was called up and stationed on the border.</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그들은 아침 일찍 일어났습니다. 해가 물 위를 비추고 있었는데 건너편 모압 사람들에게는 그 물이 마치 피처럼 붉게 보였습니다.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got up early in the morning, the sun was shining on the water. To the Moabites across the way, the water looked red -- like blood.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그들이 말했습니다. “피다. 저 왕들이 분명 자기들끼리 싸우다가 서로 죽였나 보다. 모압 사람들아, 이제 가서 약탈하자.”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"That's blood!" they said. "Those kings must have fought and slaughtered each other. Now to the plunder, Moab!"</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모압 사람들이 이스라엘 진영에 들어가자 이스라엘 사람들이 일어나 모압 사람들과 싸웠습니다. 그들은 도망치기 시작했고 이스라엘 사람들은 그 땅에 들어가 모압 사람들을 죽였습니다.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the Moabites came to the camp of Israel, the Israelites rose up and fought them until they fled. And the Israelites invaded the land and slaughtered the Moabites.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그들은 성들을 무너뜨리고 비옥한 밭에 각 사람이 돌을 던져 밭들이 모두 돌밭이 되게 했습니다. 그들은 샘들을 다 막았고 좋은 나무들을 다 베어 버렸습니다. 그들은 길하레셋의 돌들만 남겨 두었는데 그마저도 물매를 가진 사람들이 둘러싸고 공격했습니다.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destroyed the towns, and each man threw a stone on every good field until it was covered. They stopped up all the springs and cut down every good tree. Only Kir Hareseth was left with its stones in place, but men armed with slings surrounded it and attacked it as well.</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모압 왕은 전세가 당해 낼 수 없을 정도로 기우는 것을 보고 칼을 찬 700명의 군사들을 데리고 에돔 왕이 있는 쪽으로 뚫고 나가려고 했지만 그 역시 실패하고 말았습니다.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king of Moab saw that the battle had gone against him, he took with him seven hundred swordsmen to break through to the king of Edom, but they failed.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그러자 모압 왕은 왕위를 이을 자기 맏아들을 데려다가 성벽 위에서 번제를 드렸습니다. 그곳에 이스라엘을 향한 분노가 하늘을 찔렀습니다. 그러자 이스라엘 사람들은 그곳을 떠나 자기들의 땅으로 돌아갔습니다.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took his firstborn son, who was to succeed him as king, and offered him as a sacrifice on the city wall. The fury against Israel was great; they withdrew and returned to their own land.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그럼에도 불구하고 그는 이스라엘을 죄짓게 한 느밧의 아들 여로보암의 죄들을 따라하고 그 죄를 떠나지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Nevertheless he clung to the sins of Jeroboam son of Nebat, which he had caused Israel to commit; he did not turn away from them.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모압 왕 메사는 양을 치는 사람이었습니다. 메사는 정기적으로 이스라엘 왕에게 어린 양 10만 마리와 숫양 10만 마리의 털을 바쳤습니다.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Mesha king of Moab raised sheep, and he had to supply the king of Israel with a hundred thousand lambs and with the wool of a hundred thousand rams.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그러나 아합 왕이 죽자 모압 왕은 이스라엘 왕을 배반했습니다.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after Ahab died, the king of Moab rebelled against the king of Israel.</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그때 여호람 왕이 사마리아에서 출정하며 온 이스라엘을 동원했습니다.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at that time King Joram set out from Samaria and mobilized all Israel.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여호람은 또 가서 유다 왕 여호사밧에게 전갈을 보내 말했습니다. “모압 왕이 내게 반란을 일으켰습니다. 나와 함께 가서 모압과 싸우지 않겠습니까?” 여호사밧이 대답했습니다. “내가 올라가겠습니다. 나와 당신은 하나요, 내 백성과 당신 백성이 하나요, 내 말들이 당신 말들과 하나입니다.”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also sent this message to Jehoshaphat king of Judah: "The king of Moab has rebelled against me. Will you go with me to fight against Moab?" "I will go with you," he replied. "I am as you are, my people as your people, my horses as your horses."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여호람이 물었습니다. “어떤 길로 올라가면 좋겠습니까?” 그가 대답했습니다. “에돔 광야 길이 좋겠습니다.”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what route shall we attack?" he asked. "Through the Desert of Edom," he answered.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그리하여 이스라엘 왕이 유다 왕, 에돔 왕과 함께 출정했습니다. 그들은 7일 동안 행군했는데 군대와 따르는 가축들이 마실 물이 떨어졌습니다.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king of Israel set out with the king of Judah and the king of Edom. After a roundabout march of seven days, the army had no more water for themselves or for the animals with them.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