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예언자의 제자들의 아내들 가운데 어떤 여인이 엘리사에게 울부짖으며 말했습니다. “선생님의 종인 제 남편이 죽었습니다. 선생님의 종이 여호와를 경외한 것은 선생님이 아실 것입니다. 그런데 빚쟁이가 제 두 아들을 종으로 삼으려고 지금 오고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wife of a man from the company of the prophets cried out to Elisha, "Your servant my husband is dead, and you know that he revered the LORD. But now his creditor is coming to take my two boys as his slaves."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하나님의 거룩한 사람을 위해 옥상 위에 작은 방 하나를 만들고 침대와 탁자와 의자와 등잔을 마련합시다. 그가 우리에게 오실 때마다 머무실 수 있도록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Let's make a small room on the roof and put in it a bed and a table, a chair and a lamp for him. Then he can stay there whenever he comes to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어느 날 엘리사가 와서 그 방에 들어가 누웠습니다.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when Elisha came, he went up to his room and lay down there.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엘리사가 종 게하시에게 말했습니다. “수넴 여인을 불러라.” 그래서 그가 여인을 부르자 여인이 엘리사 앞에 와서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servant Gehazi, "Call the Shunammite." So he called her, and she stood before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엘리사가 게하시에게 말했습니다. “저 여인에게 ‘당신이 우리를 위해 이렇게 정성을 다해 수고했으니 우리가 당신을 위해 무엇을 해 주었으면 좋겠는가? 내가 대신이나 군사령관에게 구해 줄 것이 있는가?’ 하고 말하여라.” 여인이 대답했습니다. “저는 제 백성들 가운데서 살아가는 데 어려움이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him, "Tell her, `You have gone to all this trouble for us. Now what can be done for you? Can we speak on your behalf to the king or the commander of the army?'" She replied, "I have a home among my own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엘리사가 물었습니다. “저 여인을 위해 무엇을 해 주는 것이 좋겠느냐?” 게하시가 말했습니다. “글쎄요. 저 여인은 아들이 없는데 남편은 나이가 많습니다.”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can be done for her?" Elisha asked. Gehazi said, "Well, she has no son and her husband is 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엘리사가 말했습니다. “여인을 불러라.” 그가 여인을 부르자 여인이 문간에 와서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Elisha said, "Call her." So he called her, and she stood in the doorway.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엘리사가 말했습니다. “내년 이맘때쯤 당신이 아들을 품에 안게 될 것이오.” 그러자 여인이 말했습니다. “하나님의 사람이여, 주의 여종을 속이지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next year," Elisha said, "you will hold a son in your arms." "No, my lord," she objected. "Don't mislead your servant, O man of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여인은 임신했고 엘리사가 말한 그때가 되자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became pregnant, and the next year about that same time she gave birth to a son, just as Elisha had told 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아이가 자랐습니다. 어느 날 아이는 아버지와 함께 곡식을 거두는 곳에 나가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 grew, and one day he went out to his father, who was with the reapers.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아버지에게 말했습니다. “내 머리야! 내 머리야!” 아버지가 종에게 말했습니다. “아이를 어머니에게 데려가라.”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head! My head!" he said to his father. His father told a servant, "Carry him to his mother."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엘리사가 그 여인에게 말했습니다. “내가 어떻게 도와주면 좋겠느냐? 집안에 무엇이 있는지 말해 보아라.” 그 여인이 대답했습니다. “선생님의 여종이 가진 것이라고는 기름 한 병밖에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replied to her, "How can I help you? Tell me, what do you have in your house?" "Your servant has nothing there at all," she said, "except a little oil."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종이 아이를 업고 아이 어머니에게로 데려갔습니다. 아이는 정오까지 어머니의 무릎에 앉아 있다가 죽고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servant had lifted him up and carried him to his mother, the boy sat on her lap until noon, and then he died.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여인이 올라가 하나님의 사람의 침대에 아이를 눕히고 문을 닫고 밖으로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went up and laid him on the bed of the man of God, then shut the door and went out.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남편을 불러 말했습니다. “종 한 명과 나귀 한 마리를 보내 주세요. 내가 빨리 하나님의 사람에게 갔다가 돌아오겠습니다.”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called her husband and said, "Please send me one of the servants and a donkey so I can go to the man of God quickly and return."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물었습니다. “왜 오늘 가겠다는 것이오? 초하루도 아니고 안식일도 아니지 않소?” 그러나 여인은 “걱정하지 마십시오. 잘될 것입니다”라고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go to him today?" he asked. "It's not the New Moon or the Sabbath." "It's all right," she said.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여인은 나귀에 안장을 얹고 종에게 말했습니다. “나귀를 몰고 달려가거라. 내가 말하지 않는 한 나 때문에 천천히 갈 필요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saddled the donkey and said to her servant, "Lead on; don't slow down for me unless I tell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그러고는 길을 떠나 갈멜 산에 있는 하나님의 사람에게로 갔습니다. 하나님의 사람은 멀리서 그 여인을 보고 그 종 게하시에게 말했습니다. “보아라. 수넴 여인이다.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set out and came to the man of God at Mount Carmel. When he saw her in the distance, the man of God said to his servant Gehazi, "Look! There's the Shunammite!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달려가서 그녀를 맞고 ‘당신 괜찮습니까? 남편은 어떻습니까? 아이는 괜찮습니까?’ 하고 물어라.” 여인이 대답했습니다. “다 괜찮습니다.”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Run to meet her and ask her, `Are you all right? Is your husband all right? Is your child all right?'" "Everything is all right," she said.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여인은 산에 있는 하나님의 사람에게 다가가서 그의 발을 세게 붙잡았습니다. 게하시가 가서 떼어 놓으려고 했습니다. 그러나 하나님의 사람이 말했습니다. “가만 두어라. 그 여인은 지금 쓰라린 고통 속에 있다. 하지만 하나님께서 내게 감추시고 왜 그런지 말씀하지 않으셨다.”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reached the man of God at the mountain, she took hold of his feet. Gehazi came over to push her away, but the man of God said, "Leave her alone! She is in bitter distress, but the LORD has hidden it from me and has not told me why."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여인이 말했습니다. “주여, 제가 아들을 달라고 했습니까? 제가 ‘저를 속이지 마십시오’ 하지 않았습니까?”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I ask you for a son, my lord?" she said. "Didn't I tell you, `Don't raise my hopes'?"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엘리사가 게하시에게 말했습니다. “떠날 채비를 하고 손에 내 지팡이를 쥐고 가거라. 네가 누구를 만나도 인사하지 말고 누가 네게 인사하더라도 대답하지 마라. 내 지팡이를 그 아이의 얼굴에 얹어라.”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Gehazi, "Tuck your cloak into your belt, take my staff in your hand and run. If you meet anyone, do not greet him, and if anyone greets you, do not answer. Lay my staff on the boy's face."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엘리사가 말했습니다. “가서 네 이웃들에게 두루 다니며 빈 그릇들을 빌려 오너라. 빈 그릇들을 빌리되 조금만 달라고 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"Go around and ask all your neighbors for empty jars. Don't ask for just a few.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아이의 어머니가 말했습니다. “여호와의 살아 계심과 선생님의 살아 계심을 두고 맹세하는데 저는 선생님 곁을 떠나지 않겠습니다.” 그러자 그가 일어나 여인을 따라갔습니다.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child's mother said, "As surely as the LORD lives and as you live, I will not leave you." So he got up and followed 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게하시는 먼저 앞서 가서 아이의 얼굴에 지팡이를 얹었습니다. 그러나 아이는 아무 소리를 내지도 않고 듣는 기척도 없었습니다. 게하시는 돌아가 엘리사를 만나 말했습니다. “아이가 깨어나지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Gehazi went on ahead and laid the staff on the boy's face, but there was no sound or response. So Gehazi went back to meet Elisha and told him, "The boy has not awakened."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엘리사가 집에 들어가 보니 아이는 죽은 채 엘리사의 침대에 누워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Elisha reached the house, there was the boy lying dead on his couch.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들어가 문을 닫고 여호와께 기도했습니다. 그 안에는 둘뿐이었습니다.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in, shut the door on the two of them and prayed to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그는 침대에 올라가 아이 위에 누웠습니다. 입에는 입을, 눈에는 눈을, 손에는 손을 댔습니다. 그가 몸을 뻗어 아이 위에 눕자 아이의 몸이 따뜻해지기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got on the bed and lay upon the boy, mouth to mouth, eyes to eyes, hands to hands. As he stretched himself out upon him, the boy's body grew warm.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엘리사는 몸을 일으켜 방 안에서 왔다갔다 하다가 다시 침대에 올라가 아이의 몸을 덮었습니다. 아이가 재채기를 일곱 번 하더니 눈을 떴습니다.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turned away and walked back and forth in the room and then got on the bed and stretched out upon him once more. The boy sneezed seven times and opened his eyes.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엘리사가 게하시를 불러 말했습니다. “수넴 여인을 불러라.” 그가 그렇게 했습니다. 여인이 오자 그가 말했습니다. “아들을 데려가시오.”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summoned Gehazi and said, "Call the Shunammite." And he did. When she came, he said, "Take your son."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여인이 들어가 엘리사 발 앞에 엎드려 절했습니다. 그러고는 아들을 데리고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came in, fell at his feet and bowed to the ground. Then she took her son and went out.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엘리사가 길갈로 돌아왔는데 그때 그 땅에 기근이 들었습니다. 예언자의 제자들이 엘리사 앞에 앉아 있을 때 그가 자기 종에게 말했습니다. “큰 솥을 얹어 놓고 이 사람들을 위해 국을 끓여라.”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returned to Gilgal and there was a famine in that region. While the company of the prophets was meeting with him, he said to his servant, "Put on the large pot and cook some stew for these men."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그중 한 사람이 채소를 캐러 밭에 나갔다가 박넝쿨을 발견했습니다. 그는 박을 따서 옷에 가득히 담아 가져왔습니다. 그는 돌아와 국 끓인 솥에 그것을 썰어 넣었습니다. 그러나 그것이 무엇인지는 아무도 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went out into the fields to gather herbs and found a wild vine. He gathered some of its gourds and filled the fold of his cloak. When he returned, he cut them up into the pot of stew, though no one knew what they were.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네 두 아들과 집에 들어가 빌려온 모든 그릇에 기름을 붓고 가득 찬 그릇은 옆으로 놓아두어라.”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 inside and shut the door behind you and your sons. Pour oil into all the jars, and as each is filled, put it to one side."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사람들에게 국을 퍼 주자 사람들이 그것을 먹으려다가 소리를 질렀습니다. “하나님의 사람이여, 솥 안에 죽음이 있습니다.” 그래서 그들이 먹지 못하고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stew was poured out for the men, but as they began to eat it, they cried out, "O man of God, there is death in the pot!" And they could not eat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엘리사가 말했습니다. “밀가루를 좀 가져오너라.” 엘리사가 솥에 밀가루를 넣고 말했습니다. “사람들에게 먹으라고 퍼 주어라.” 그러자 솥 안에 있던 독이 없어졌습니다.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"Get some flour." He put it into the pot and said, "Serve it to the people to eat." And there was nothing harmful in the pot.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어떤 사람이 바알 살리사로부터 왔는데 첫 수확한 것으로 구운 보리빵 20개와 햇곡식을 자루에 넣어 하나님의 사람에게 가져왔습니다. 엘리사가 말했습니다. “이것을 저 사람들에게 주어 먹게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came from Baal Shalishah, bringing the man of God twenty loaves of barley bread baked from the first ripe grain, along with some heads of new grain. "Give it to the people to eat," Elisha said.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엘리사의 종이 물었습니다. “뭐라고요? 100명의 사람들 앞에 이것을 내놓으라고요?” 그러자 엘리사가 대답했습니다. “이것을 사람들에게 주어 먹게 하여라. 여호와께서 말씀하신다. ‘그들이 먹고도 남을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set this before a hundred men?" his servant asked. But Elisha answered, "Give it to the people to eat. For this is what the LORD says: `They will eat and have some left over.'"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그러자 엘리사의 종은 사람들 앞에 그것을 내놓았고 여호와의 말씀대로 그들이 다 먹고도 남았습니다.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set it before them, and they ate and had some left over, according to the word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여인은 엘리사 곁을 떠나 아들들과 함께 문을 닫고 들어갔습니다. 두 아들은 그릇들을 그 여인에게로 가져왔고 그 여인은 계속 기름을 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left him and afterward shut the door behind her and her sons. They brought the jars to her and she kept pouring.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모든 그릇이 다 차자 그 여인이 아들에게 말했습니다. “그릇을 더 가져오너라.” 아들이 대답했습니다. “남은 그릇이 없습니다.” 그러자 기름은 더 이상 나오지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jars were full, she said to her son, "Bring me another one." But he replied, "There is not a jar left." Then the oil stopped flowing.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여인이 가서 하나님의 사람에게 말하자 하나님의 사람이 말했습니다. “가서 기름을 팔아 네 빚을 갚아라. 남은 것으로 너와 네 두 아들이 살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went and told the man of God, and he said, "Go, sell the oil and pay your debts. You and your sons can live on what is left."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어느 날 엘리사는 수넴에 갔습니다. 거기에는 한 귀부인이 있었는데 그 여인이 엘리사에게 음식을 먹으라고 권했습니다. 이렇게 그는 그곳을 지날 때마다 거기에 들러서 먹곤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Elisha went to Shunem. And a well-to-do woman was there, who urged him to stay for a meal. So whenever he came by, he stopped there to eat.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여인이 남편에게 말했습니다. “그가 하나님의 거룩한 사람인 줄 압니다. 그가 우리에게 자주 들르시는데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her husband, "I know that this man who often comes our way is a holy man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