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아람 왕의 군사령관인 나아만은 주인에게 대단한 신임을 받고 있었습니다. 그를 통해 여호와께서 아람에 승리를 안겨 주셨기 때문입니다. 나아만은 이렇게 용맹스러운 사람이기는 했지만 나병 환자였습니다.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Naaman was commander of the army of the king of Aram. He was a great man in the sight of his master and highly regarded, because through him the LORD had given victory to Aram. He was a valiant soldier, but he had leprosy.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엘리사는 심부름하는 사람을 집 밖으로 보내 나아만에게 말했습니다. “가서 요단 강에서 몸을 일곱 번 씻으시오. 그러면 당신의 피부가 회복돼 깨끗해질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sent a messenger to say to him, "Go, wash yourself seven times in the Jordan, and your flesh will be restored and you will be cleansed."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나아만은 화가 나 돌아가면서 말했습니다. “내 생각에는 그가 직접 내게 나아와 서서 그의 하나님 여호와의 이름을 부르고 상처 위에 손을 흔들어 내 나병을 고칠 줄 알았다.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Naaman went away angry and said, "I thought that he would surely come out to me and stand and call on the name of the LORD his God, wave his hand over the spot and cure me of my leprosy.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다메섹에 있는 아마나 강과 바르발 강이 이스라엘의 강물보다 낫지 않느냐? 내가 거기서 씻고 깨끗해질 수 없었겠느냐?” 그러고는 화가 나서 돌아서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Abana and Pharpar, the rivers of Damascus, better than any of the waters of Israel? Couldn't I wash in them and be cleansed?" So he turned and went off in a rage.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나아만의 종들이 그에게 와서 말했습니다. “내 아버지여, 만약 저 예언자가 당신께 엄청난 일을 하라고 했다면 하지 않으셨겠습니까? 하물며 그가 당신께 ‘몸을 씻어 깨끗하게 돼라’고 말하는데 못할 까닭이 있습니까?”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Naaman's servants went to him and said, "My father, if the prophet had told you to do some great thing, would you not have done it? How much more, then, when he tells you, `Wash and be cleansed'!"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그는 하나님의 사람이 말한 대로 내려가 요단 강에 일곱 번 몸을 푹 담갔습니다. 그러자 그의 피부가 어린아이의 피부처럼 회복돼 깨끗해졌습니다.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down and dipped himself in the Jordan seven times, as the man of God had told him, and his flesh was restored and became clean like that of a young boy.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나아만과 그의 모든 수행원들이 하나님의 사람에게 다시 돌아갔습니다. 나아만이 하나님의 사람 앞에 서서 말했습니다. “이제야 내가 이스라엘 외에 다른 어디에도 하나님이 계시지 않음을 알게 됐습니다. 당신의 종이 드리는 이 선물을 받아 주시기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Naaman and all his attendants went back to the man of God. He stood before him and said, "Now I know that there is no God in all the world except in Israel. Please accept now a gift from your servant."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예언자가 대답했습니다. “내가 섬기는 여호와께서 살아 계심을 두고 맹세하는데 나는 어떤 것도 받을 수 없소.” 나아만의 간청에도 불구하고 엘리사는 선물을 받지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answered, "As surely as the LORD lives, whom I serve, I will not accept a thing." And even though Naaman urged him, he refused.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나아만이 말했습니다. “당신께서 받지 않으시겠다니 당신의 종인 제가 노새 두 마리에 실을 만한 흙을 주십시오. 당신의 종이 여호와 외에 다른 어떤 신에게도 번제나 다른 제사를 드리지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will not," said Naaman, "please let me, your servant, be given as much earth as a pair of mules can carry, for your servant will never again make burnt offerings and sacrifices to any other god but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여호와께서 오직 이 한 가지 일에 있어서 당신의 종을 용서하시기 바랍니다. 내 주인이 림몬의 신전에 들어가 숭배하고 내 팔에 기대면 나도 림몬의 신전에 절을 하는데 내가 림몬의 신전에서 절을 하더라도 여호와께서 이 일 때문에 벌하지 마시고 당신의 종을 용서하시기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may the LORD forgive your servant for this one thing: When my master enters the temple of Rimmon to bow down and he is leaning on my arm and I bow there also -- when I bow down in the temple of Rimmon, may the LORD forgive your servant for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엘리사가 말했습니다. “평안히 가시오.” 나아만이 떠나 얼마쯤 갔을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in peace," Elisha said. After Naaman had traveled some distance,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전에 아람 군대가 이스라엘을 치러 나갔다가 이스라엘 땅에서 한 여자 아이를 포로로 잡아왔습니다. 그 아이는 나아만의 아내를 섬기게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bands from Aram had gone out and had taken captive a young girl from Israel, and she served Naaman's wife.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하나님의 사람 엘리사의 종 게하시가 속으로 말했습니다. “내 주인이 저 아람 사람 나아만에게 관대해 그 가져온 것을 받지 않으셨다. 여호와께서 살아 계심을 두고 맹세하는데 내가 그를 뒤쫓아가서 뭘 좀 얻어 내야겠다.”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Gehazi, the servant of Elisha the man of God, said to himself, "My master was too easy on Naaman, this Aramean, by not accepting from him what he brought. As surely as the LORD lives, I will run after him and get something from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그리하여 게하시는 나아만을 뒤쫓아 갔습니다. 나아만은 게하시가 달려오는 것을 보고 마차에서 내려 그를 맞았습니다. “무슨 일이 있느냐?” 하고 나아만이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Gehazi hurried after Naaman. When Naaman saw him running toward him, he got down from the chariot to meet him. "Is everything all right?" he asked.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게하시가 대답했습니다. “별일 아닙니다. 내 주인께서 나를 보내며 말씀하시기를 ‘예언자의 제자 두 명이 에브라임 산지에서 방금 왔으니 이들에게 은 1달란트와 옷 두 벌을 주시오’라고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is all right," Gehazi answered. "My master sent me to say, `Two young men from the company of the prophets have just come to me from the hill country of Ephraim. Please give them a talent of silver and two sets of clothing.'"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나아만이 말했습니다. “여기 2달란트를 받아라.” 그는 게하시에게 그것을 받으라고 권하며 가방 2개에 은 2달란트를 넣어 옷 두 벌과 함께 그 두 종에게 주었습니다. 나아만의 두 종들은 그것을 가지고 게하시를 앞서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all means, take two talents," said Naaman. He urged Gehazi to accept them, and then tied up the two talents of silver in two bags, with two sets of clothing. He gave them to two of his servants, and they carried them ahead of Gehazi.</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게하시는 산에 이르자 그 종들에게서 물건을 받아 집에다 감춰 두고 나아만의 종들을 돌려보냈습니다.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Gehazi came to the hill, he took the things from the servants and put them away in the house. He sent the men away and they left.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그리고 게하시가 들어가 자기의 주인 엘리사 앞에 서자 엘리사가 물었습니다. “게하시야, 어디 갔다 왔느냐?” 게하시가 대답했습니다. “당신의 종은 아무데도 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in and stood before his master Elisha. "Where have you been, Gehazi?" Elisha asked. "Your servant didn't go anywhere," Gehazi answered.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엘리사가 게하시에게 말했습니다. “그 사람이 너를 맞으러 마차에서 내렸을 때 내 영이 너와 함께 있지 않았느냐? 지금이 돈이나 옷을 받고 올리브 밭이나 포도원이나 양과 소 떼나 남의 남종이나 여종을 받을 때냐?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Elisha said to him, "Was not my spirit with you when the man got down from his chariot to meet you? Is this the time to take money, or to accept clothes, olive groves, vineyards, flocks, herds, or menservants and maidservants?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나아만의 나병이 너와 네 자손에게 영원히 있을 것이다.” 그러자 게하시가 엘리사 앞에서 나오는데 눈처럼 하얗게 나병이 들고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Naaman's leprosy will cling to you and to your descendants forever." Then Gehazi went from Elisha's presence and he was leprous, as white as snow.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아이가 여주인에게 말했습니다. “주인님께서 사마리아에 계신 그 예언자를 만나실 수만 있다면 좋겠습니다. 그분이 주인님의 나병을 고쳐 주실 수 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her mistress, "If only my master would see the prophet who is in Samaria! He would cure him of his leprosy."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나아만이 자기 주인에게 가서 말했습니다. “이스라엘에서 온 여자 아이가 이러이러하게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Naaman went to his master and told him what the girl from Israel had said.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아람 왕이 대답했습니다. “물론 가야지. 내가 이스라엘 왕에게 편지를 써 주겠다.” 그리하여 나아만은 은 10달란트와 금 6,000세겔과 옷 열 벌을 가지고 길을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all means, go," the king of Aram replied. "I will send a letter to the king of Israel." So Naaman left, taking with him ten talents of silver, six thousand shekels of gold and ten sets of clothing.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나아만은 또 이스라엘 왕에게 줄 편지도 가지고 갔습니다. 그 편지에는 이렇게 쓰여 있었습니다. “내가 내 종 나아만을 왕께 보내니 이 편지를 받아 보시고 왕께서 그의 나병을 고쳐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letter that he took to the king of Israel read: "With this letter I am sending my servant Naaman to you so that you may cure him of his leprosy."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왕은 편지를 읽고 자기 옷을 찢으며 말했습니다. “내가 하나님이냐? 내가 어떻게 사람을 죽이고 살릴 수 있겠느냐? 이 자가 왜 내게 사람을 보내 나병을 고쳐 달라고 하는 것이냐? 그러니 너희는 잘 생각해서 그가 내게 싸움을 걸어오는 것인지 알아보라.”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king of Israel read the letter, he tore his robes and said, "Am I God? Can I kill and bring back to life? Why does this fellow send someone to me to be cured of his leprosy? See how he is trying to pick a quarrel with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하나님의 사람 엘리사가 이스라엘 왕이 자기 옷을 찢었다는 말을 듣고 이스라엘 왕에게 심부름하는 사람을 통해 말을 전했습니다. “왜 옷을 찢었습니까? 그 사람을 내게 오도록 하십시오. 그러면 그가 이스라엘에 예언자가 있음을 알게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Elisha the man of God heard that the king of Israel had torn his robes, he sent him this message: "Why have you torn your robes? Have the man come to me and he will know that there is a prophet in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나아만이 말들과 전차들을 거느리고 와서 엘리사의 집 문 앞에 멈추었습니다.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Naaman went with his horses and chariots and stopped at the door of Elisha's house.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