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예언자의 제자들이 엘리사에게 말했습니다. “보십시오. 우리가 선생님과 함께 사는 곳이 너무 좁습니다.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company of the prophets said to Elisha, "Look, the place where we meet with you is too small for us.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그리하여 이스라엘 왕은 하나님의 사람이 말해 준 장소로 사람을 보내 철저히 경계하게 했습니다. 엘리사가 알려 준 대로 왕이 그곳을 경계한 것이 한두 번이 아니었습니다.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Israel checked on the place indicated by the man of God. Time and again Elisha warned the king, so that he was on his guard in such places.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일 때문에 아람 왕은 몹시 불안했습니다. 아람 왕은 자기 신하들을 불러 따져 물었습니다. “우리 가운데 누가 이스라엘 왕과 내통하고 있는지 내게 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enraged the king of Aram. He summoned his officers and demanded of them, "Will you not tell me which of us is on the side of the king of Israel?"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왕의 신하 가운데 한 사람이 말했습니다. “내 주 왕이여, 저희들이 한 일이 아닙니다. 이스라엘에는 엘리사라는 예언자가 있어 왕께서 침실에서 하시는 말씀조차도 이스라엘 왕에게 전하는 줄로 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"None of us, my lord the king," said one of his officers, "but Elisha, the prophet who is in Israel, tells the king of Israel the very words you speak in your bedroom."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그가 명령했습니다. “가서 엘리사가 어디 있는지 알아보아라. 내가 사람을 보내 엘리사를 사로잡을 것이다.” 그러자 보고가 들어왔습니다. “그가 도단에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find out where he is," the king ordered, "so I can send men and capture him." The report came back: "He is in Dothan."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아람 왕은 도단에 말과 전차와 중무장한 군대를 보냈습니다. 아람 왕이 보낸 군대가 밤에 은밀히 가서 그 성을 에워쌌습니다.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sent horses and chariots and a strong force there. They went by night and surrounded the city.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하나님의 사람의 종이 일찍 일어나 나가 보니 말과 전차를 이끌고 온 큰 군대가 성을 에워싸고 있었습니다. 종이 물었습니다. “내 주여, 우리가 어떻게 해야 합니까?”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servant of the man of God got up and went out early the next morning, an army with horses and chariots had surrounded the city. "Oh, my lord, what shall we do?" the servant asked.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예언자가 대답했습니다. “두려워하지 마라. 우리와 함께하는 사람들이 저들과 함께하는 사람들보다 많다.”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be afraid," the prophet answered. "Those who are with us are more than those who are with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그리고 엘리사가 기도했습니다. “여호와여, 그의 눈을 열어 보게 하소서.” 그러자 여호와께서 그 청년의 눈을 여셨습니다. 그가 보니 불 말과 불 마차가 산에 가득했는데 그 불 말과 불 마차들이 엘리사를 둘러싸고 있는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Elisha prayed, "O LORD, open his eyes so he may see." Then the LORD opened the servant's eyes, and he looked and saw the hills full of horses and chariots of fire all around Elisha.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아람 군대가 엘리사를 향해 내려올 때 엘리사가 여호와께 기도했습니다. “저 사람들의 눈이 멀게 해 주소서.” 그러자 엘리사의 말대로 여호와께서 아람 사람들의 눈을 멀게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enemy came down toward him, Elisha prayed to the LORD, "Strike these people with blindness." So he struck them with blindness, as Elisha had asked.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엘리사가 아람 사람들에게 말했습니다. “여기는 길도 아니고 성도 아니다. 나를 따라오라. 그러면 너희가 찾는 사람에게 데려다 주겠다.” 그러고는 그들을 사마리아로 데려갔습니다.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told them, "This is not the road and this is not the city. Follow me, and I will lead you to the man you are looking for." And he led them to Samaria.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우리가 요단 강으로 가서 각자 나무를 구해거기에 우리가 살 만한 곳을 짓는 것이 좋겠습니다.” 엘리사가 말했습니다.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go to the Jordan, where each of us can get a pole; and let us build a place there for us to live." And he said, "Go."</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아람 군대가 사마리아에 이르자 엘리사가 말했습니다. “여호와여, 이 사람들의 눈을 열어 보게 하소서.” 그러자 여호와께서 그들의 눈을 여셨고 그리하여 그들이 보니 자기들이 사마리아에 있는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entered the city, Elisha said, "LORD, open the eyes of these men so they can see." Then the LORD opened their eyes and they looked, and there they were, inside Samaria.</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 왕이 아람 군대를 보고 엘리사에게 물었습니다. “내 아버지여, 내가 저들을 죽일까요?”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of Israel saw them, he asked Elisha, "Shall I kill them, my father? Shall I kill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엘리사가 대답했습니다. “저들을 죽이지 마십시오. 칼과 활로 사로잡은 사람들이라고 한들 죽일 수 있겠습니까? 저들 앞에 먹을 것과 물을 주어 먹고 마시게 한 뒤 제 주인에게 돌아가게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kill them," he answered. "Would you kill men you have captured with your own sword or bow? Set food and water before them so that they may eat and drink and then go back to their master."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그리하여 이스라엘 왕은 아람 사람들을 위해 큰 잔치를 베풀어 그들을 먹고 마시게 한 후 보냈습니다. 아람 군대는 자기 주인에게로 돌아갔습니다. 이렇게 해서 아람 군대는 이스라엘 영토에 다시는 쳐들어오지 못하게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prepared a great feast for them, and after they had finished eating and drinking, he sent them away, and they returned to their master. So the bands from Aram stopped raiding Israel's territory.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얼마 후 아람 왕 벤하닷이 모든 군대를 소집하고 올라와 사마리아를 포위했습니다.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Ben-Hadad king of Aram mobilized his entire army and marched up and laid siege to Samaria.</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그래서 사마리아 성은 굶주림이 심했습니다. 포위는 오랫동안 계속돼 나귀 머리 하나는 은 80세겔에 팔리고 비둘기 똥 4분의 1갑은 은 5세겔에 팔릴 지경이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great famine in the city; the siege lasted so long that a donkey's head sold for eighty shekels of silver, and a quarter of a cab of seed pods for five shekels.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이스라엘 왕이 성벽 위를 지나가고 있었는데 한 여자가 왕에게 부르짖어 애원했습니다. “내 주 왕이여, 저를 도와주십시오!”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king of Israel was passing by on the wall, a woman cried to him, "Help me, my lord the king!"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왕이 대답했습니다. “여호와께서 도와주지 않는데 내가 어떻게 너를 도울 수 있겠느냐? 타작 마당에서 얻겠느냐? 포도주 틀에서 얻겠느냐?”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replied, "If the LORD does not help you, where can I get help for you? From the threshing floor? From the winepress?"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그러고는 여자에게 물었습니다. “그래, 무슨 일이냐?” 그녀가 대답했습니다. “이 여자가 제게 말하기를 ‘네 아들을 오늘 내놓아라. 오늘 그 아이를 먹자. 그리고 내일은 내 아들을 먹자’라고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asked her, "What's the matter?" She answered, "This woman said to me, `Give up your son so we may eat him today, and tomorrow we'll eat my son.'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그래서 우리가 제 아들을 삶아 먹었습니다. 그런데 다음날 저 여자에게, ‘네 아들을 내놓아라. 우리가 먹자’라고 했지만 저 여자가 아들을 숨겨 버리고 말았습니다.”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cooked my son and ate him. The next day I said to her, `Give up your son so we may eat him,' but she had hidden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그러자 그 가운데 한 사람이 말했습니다. “선생님도 종들과 함께 가 주십시오.” 엘리사가 대답했습니다. “같이 가겠다.”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one of them said, "Won't you please come with your servants?" "I will," Elisha replied.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왕은 그 여자의 말을 듣고 나서 자기 옷을 찢었습니다. 왕이 성벽을 지나가자 백성들은 왕이 속옷으로 굵은 베옷을 입고 있는 것을 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heard the woman's words, he tore his robes. As he went along the wall, the people looked, and there, underneath, he had sackcloth on his body.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왕이 말했습니다. “만약 사밧의 아들 엘리사의 머리가 오늘 그에게 붙어 있으면 하나님께서 내게 천벌을 내리셔도 좋다.”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"May God deal with me, be it ever so severely, if the head of Elisha son of Shaphat remains on his shoulders today!"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그때 엘리사는 자기 집에 앉아 있었고 장로들이 그 곁에 앉아 있었습니다. 왕이 사람을 자기보다 먼저 보냈는데 그가 도착하기 전에 엘리사가 장로들에게 말했습니다. “살인자의 아들이 사람을 보내 내 머리를 베려고 하는 것이 안 보입니까? 보십시오. 그가 보낸 사람이 오면 문을 닫고 안으로 들이지 마십시오. 그 뒤에 이스라엘 왕의 발소리가 들리지 않습니까?”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Elisha was sitting in his house, and the elders were sitting with him. The king sent a messenger ahead, but before he arrived, Elisha said to the elders, "Don't you see how this murderer is sending someone to cut off my head? Look, when the messenger comes, shut the door and hold it shut against him. Is not the sound of his master's footsteps behind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엘리사가 아직 말을 끝내기도 전에 왕이 보낸 사람이 엘리사에게로 내려왔습니다. 왕의 말은 이러했습니다. “이 재앙이 분명히 여호와께로부터 왔다. 그런데 왜 내가 여호와를 더 기다려야 하는가?”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still talking to them, the messenger came down to him. And the king said, "This disaster is from the LORD. Why should I wait for the LORD any longer?"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엘리사는 그들과 함께 갔습니다. 그리고 그들은 요단 강으로 가서 나무를 베기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went with them. They went to the Jordan and began to cut down trees.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그런데 그 가운데 한 사람이 나무를 베다가 도끼를 물속에 빠뜨리고 말았습니다. 그가 소리쳤습니다. “내 주여, 이 도끼는 빌려온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one of them was cutting down a tree, the iron axhead fell into the water. "Oh, my lord," he cried out, "it was borrowed!"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하나님의 사람이 물었습니다. “어디에 빠졌느냐?” 그가 그 빠진 장소를 가리키자 엘리사는 나뭇가지를 꺾어 그곳에 던져서는 도끼가 떠오르게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of God asked, "Where did it fall?" When he showed him the place, Elisha cut a stick and threw it there, and made the iron float.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엘리사가 말했습니다. “네가 직접 꺼내어라.” 그러자 그 사람은 손을 뻗어 떠오른 도끼를 꺼냈습니다.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"Lift it out," he said. Then the man reached out his hand and took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그때 마침 아람 왕은 이스라엘과 전쟁 중이었습니다. 아람 왕은 자기 신하들과 의논한 후에 말했습니다. “내가 이러이러한 곳에 내 진영을 세울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king of Aram was at war with Israel. After conferring with his officers, he said, "I will set up my camp in such and such a place."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하나님의 사람이 이스라엘 왕에게 사람을 보내 말을 전했습니다. “그곳을 지나지 않도록 명심하십시오. 아람 사람들이 그곳으로 내려올 것이니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of God sent word to the king of Israel: "Beware of passing that place, because the Arameans are going down there."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