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그러자 엘리사가 말했습니다. “여호와의 말씀을 들으십시오. 여호와께서 말씀하십니다. 내일 이맘때 사마리아 성문에서 고운 밀가루 1스아가 은 1세겔에 팔리고 보리 2스아가 1세겔에 팔릴 것이라고 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"Hear the word of the LORD. This is what the LORD says: About this time tomorrow, a seah of flour will sell for a shekel and two seahs of barley for a shekel at the gate of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그리하여 나병 환자들은 가서 성문지기들을 큰 소리로 부르고 말했습니다. “우리가 아람 사람들의 진영에 들어갔는데 놀랍게도 사람이 하나도 없고 아무 소리도 들리지 않았습니다. 그저 말과 나귀들만 매여 있고 천막도 그대로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and called out to the city gatekeepers and told them, "We went into the Aramean camp and not a man was there -- not a sound of anyone -- only tethered horses and donkeys, and the tents left just as they were."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성문지기들은 이 소식을 큰 소리로 외쳤고 왕궁에도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shouted the news, and it was reported within the palace.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밤에 일어나 자기 신하들에게 말했습니다. “아람 사람들이 이렇게 한 까닭을 말해 주겠다. 그들은 우리가 굶주리고 있는 것을 안다. 그래서 그 진영에서 나가 들에 숨어 말하기를 ‘그들이 성 밖으로 나오면 우리가 그들을 사로잡고 성안으로 들어가자’라고 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got up in the night and said to his officers, "I will tell you what the Arameans have done to us. They know we are starving; so they have left the camp to hide in the countryside, thinking, `They will surely come out, and then we will take them alive and get into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왕의 신하 한 사람이 대답했습니다. “몇 사람을 보내 아직 성안에 남아 있는 말 다섯 마리를 끌고 오게 하십시오. 그것들은 이 성안에 남은 이스라엘의 온 무리와 마찬가지일 것입니다. 보소서. 망하게 된 사람들 가운데 남은 이스라엘의 온 무리와 같을 것입니다. 그러니 이 말들에 사람을 태워 보내 알아보는 것이 좋겠습니다.”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his officers answered, "Have some men take five of the horses that are left in the city. Their plight will be like that of all the Israelites left here -- yes, they will only be like all these Israelites who are doomed. So let us send them to find out what happened."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그리하여 그들은 전차 두 대를 골라 말을 맸습니다. 왕은 그들을 아람 군대 쪽으로 보내며 말했습니다. “가서 알아보라.”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selected two chariots with their horses, and the king sent them after the Aramean army. He commanded the drivers, "Go and find out what has happened."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그들은 요단 강까지 아람 군대를 쫓아갔는데 길에는 온통 옷가지며 무기들로 가득했습니다. 아람 사람들이 급히 서둘러 도망치면서 내버린 것들이었습니다. 그래서 사람들이 돌아가 왕에게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followed them as far as the Jordan, and they found the whole road strewn with the clothing and equipment the Arameans had thrown away in their headlong flight. So the messengers returned and reported to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그러자 백성들이 밖으로 나가 아람 사람들의 진영에서 물건을 약탈했습니다. 그리하여 고운 밀가루 1스아가 1세겔에, 보리 2스아가 1세겔에 팔리게 됐습니다. 여호와께서 말씀하신 대로였습니다.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went out and plundered the camp of the Arameans. So a seah of flour sold for a shekel, and two seahs of barley sold for a shekel, as the LORD had said.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전에 왕이 신임하는 장관을 세워 성문을 맡도록 했었는데 그 장관이 성문 길에서 사람들에게 밟혀 죽어 버렸습니다. 왕이 하나님의 사람에게 내려갔을 때 하나님의 사람이 예언한 대로였습니다.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had put the officer on whose arm he leaned in charge of the gate, and the people trampled him in the gateway, and he died, just as the man of God had foretold when the king came down to his 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하나님의 사람이 왕에게 내일 이맘때 쯤 사마리아 성문에서 보리 2스아가 1세겔에, 고운 밀가루 1스아가 1세겔에 팔릴 것이라고 말했는데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happened as the man of God had said to the king: "About this time tomorrow, a seah of flour will sell for a shekel and two seahs of barley for a shekel at the gate of Samaria."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장관이 하나님의 사람에게 “보시오. 여호와께서 하늘에 창을 내신다 한들 이 같은 일이 일어날 수 있겠습니까?”라고 했습니다. 이에 하나님의 사람이 대답하기를 “네가 네 눈으로 직접 보게 될 것이다. 그러나 너는 그것을 먹을 수 없을 것이다”라고 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 had said to the man of God, "Look, even if the LORD should open the floodgates of the heavens, could this happen?" The man of God had replied, "You will see it with your own eyes, but you will not eat any of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왕의 신임을 받는 한 장관이 하나님의 사람에게 말했습니다. “보십시오. 여호와께서 하늘에 창을 내신다 한들 이 같은 일이 일어날 수 있겠습니까?” 엘리사가 대답했습니다. “네가 네 눈으로 직접 보게 될 것이다. 그러나 너는 그것을 먹지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 on whose arm the king was leaning said to the man of God, "Look, even if the LORD should open the floodgates of the heavens, could this happen?" "You will see it with your own eyes," answered Elisha, "but you will not eat any of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그런데 이 일이 정말 그 장관에게 일어났습니다. 그가 성문 길에서 사람들에게 밟혀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is exactly what happened to him, for the people trampled him in the gateway, and he died.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그때 나병 환자 네 사람이 성문 앞에 있었습니다. 그들이 서로 말했습니다. “왜 우리가 여기 앉아 죽기를 기다리겠느냐?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four men with leprosy at the entrance of the city gate. They said to each other, "Why stay here until we die?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성안으로 들어간다고 해도 성안에 기근이 심하니 거기서 죽을 것이다. 그렇다고 우리가 여기 앉아 있어도 죽을 게 뻔하다. 그러니 아람 군대에 가서 항복하자. 그들이 우리를 살려 주면 살 것이고 죽이면 죽는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say, `We'll go into the city' -- the famine is there, and we will die. And if we stay here, we will die. So let's go over to the camp of the Arameans and surrender. If they spare us, we live; if they kill us, then we die."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해 질 무렵 그들이 일어나 아람 사람들의 진영으로 갔습니다. 나병 환자들이 아람 진영 끝에 다가가 보니 놀랍게도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dusk they got up and went to the camp of the Arameans. When they reached the edge of the camp, not a man was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아람 사람들이 전차 소리, 말소리가 섞인 거대한 군대 소리를 듣게 하셨습니다. 이에 아람 군인들이 서로 말했습니다. “보라. 이스라엘 왕이 헷의 왕들과 이집트 사람의 왕들을 고용해 우리를 공격하려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had caused the Arameans to hear the sound of chariots and horses and a great army, so that they said to one another, "Look, the king of Israel has hired the Hittite and Egyptian kings to attack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 그들은 해 질 무렵에 일어나 자기 천막과 말들과 나귀와 진영을 그대로 두고 도망쳤습니다. 목숨만이라도 살리려고 도망친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got up and fled in the dusk and abandoned their tents and their horses and donkeys. They left the camp as it was and ran for their lives.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나병 환자들은 진영 끝에 이르자 한 천막에 들어가 먹고 마셨습니다. 그리고 은과 금과 옷가지들을 가지고 가서 숨겨 두고 다시 와서 다른 천막에 들어가 물건을 가지고 가서 또 숨겨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had leprosy reached the edge of the camp and entered one of the tents. They ate and drank, and carried away silver, gold and clothes, and went off and hid them. They returned and entered another tent and took some things from it and hid them also.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그러다가 나병 환자들이 서로 말했습니다. “우리가 아무래도 잘못하고 있다. 오늘은 좋은 소식이 있는 날인데 우리가 잠자코 있으니 말이다. 우리가 날이 밝을 때까지 이 소식을 전하지 않으면 벌을 받을 것이다. 지금 바로 가서 왕궁에 이 소식을 알리자.”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to each other, "We're not doing right. This is a day of good news and we are keeping it to ourselves. If we wait until daylight, punishment will overtake us. Let's go at once and report this to the royal palace."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