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엘리사가 전에 아들을 살려 주었던 여인에게 말했습니다. “당신은 가족들과 함께 일어나 가서 지낼 만한 곳에 머물러 있으시오. 여호와께서 기근을 불러일으키셔서 앞으로 7년 동안 기근이 내릴 것이니 말이오.”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Elisha had said to the woman whose son he had restored to life, "Go away with your family and stay for a while wherever you can, because the LORD has decreed a famine in the land that will last seven years."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엘리사가 대답했습니다. “가서 왕에게 말하여라. ‘왕은 반드시 나을 것이다’라고 말이다. 그러나 여호와께서 내게 보여 주셨는데 그는 분명 죽을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answered, "Go and say to him, `You will certainly recover'; but the LORD has revealed to me that he will in fact die."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엘리사는 하사엘이 부끄러움을 느낄 만큼 그의 얼굴을 쏘아보다가 마침내 울기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stared at him with a fixed gaze until Hazael felt ashamed. Then the man of God began to weep.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하사엘이 물었습니다. “내 주께서 왜 우십니까?” 엘리사가 대답했습니다. “네가 이스라엘 자손들에게 어떤 해를 끼칠지 내가 알기 때문이다. 네가 이스라엘의 견고한 성에 불을 지르고 젊은이들을 칼로 죽이며 아이들을 땅바닥에 던져 버리고 임신한 여인들의 배를 가를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is my lord weeping?" asked Hazael. "Because I know the harm you will do to the Israelites," he answered. "You will set fire to their fortified places, kill their young men with the sword, dash their little children to the ground, and rip open their pregnant women."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하사엘이 말했습니다. “개만도 못한 사람인 제가 어떻게 그런 엄청난 일을 하겠습니까?” 엘리사가 대답했습니다. “여호와께서 네가 아람 왕이 될 것을 내게 보여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said, "How could your servant, a mere dog, accomplish such a feat?" "The LORD has shown me that you will become king of Aram," answered Elisha.</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하사엘은 엘리사 곁을 떠나 자기 주인에게로 돌아갔습니다. 벤하닷이 물었습니다. “엘리사가 네게 뭐라고 말했느냐?” 하사엘이 대답했습니다. “왕께서 반드시 나으실 거라고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Hazael left Elisha and returned to his master. When Ben-Hadad asked, "What did Elisha say to you?" Hazael replied, "He told me that you would certainly recover."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이튿날 하사엘은 두꺼운 천을 가져다가 물속에 푹 담근 다음 그것을 왕의 얼굴에 덮었습니다. 그러자 왕이 죽었습니다. 그리고 하사엘은 벤하닷의 뒤를 이어 왕이 되었습니다.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next day he took a thick cloth, soaked it in water and spread it over the king's face, so that he died. Then Hazael succeeded him as king.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이스라엘 왕 아합의 아들 요람 5년, 여호사밧이 유다 왕으로 있을 때에 여호사밧의 아들 여호람이 유다 왕으로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fifth year of Joram son of Ahab king of Israel, when Jehoshaphat was king of Judah, Jehoram son of Jehoshaphat began his reign as king of Judah.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여호람은 32세에 왕이 됐고 예루살렘에서 8년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thirty-two years old when he became king, and he reigned in Jerusalem eight years.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여호람은 아합의 집이 그랬듯이 이스라엘 왕들의 길을 그대로 따랐습니다. 여호람이 아합의 딸을 아내로 맞았기 때문이었습니다. 그는 여호와의 눈앞에 악을 저질렀습니다.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kings of Israel, as the house of Ahab had done, for he married a daughter of Ahab. He did evil in the eyes of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그럼에도 불구하고 여호와께서는 자기 종 다윗을 위해 유다를 멸망시키지 않으셨습니다. 여호와께서 전에 다윗과 그 자손들에게 영원히 등불을 주겠다고 약속하셨기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for the sake of his servant David, the LORD was not willing to destroy Judah. He had promised to maintain a lamp for David and his descendants forever.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여인은 일어나 하나님의 사람의 말대로 그 가족들과 함께 가서 블레셋 땅에서 7년 동안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woman proceeded to do as the man of God said. She and her family went away and stayed in the land of the Philistines seven years.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여호람 시대에 에돔이 유다에 반역하고 그 통치를 벗어나 자기들의 왕을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time of Jehoram, Edom rebelled against Judah and set up its own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그리하여 여호람은 자신의 모든 전차들을 모아 이끌고 사일로 갔습니다. 그는 밤에 나아가 자기와 전차대장들을 포위하고 있던 에돔 사람들을 공격했습니다. 그러자 그 백성들은 장막으로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Jehoram went to Zair with all his chariots. The Edomites surrounded him and his chariot commanders, but he rose up and broke through by night; his army, however, fled back home.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그리하여 에돔은 유다에 반역해서 오늘날까지 유다의 지배를 벗어나 있게 됐습니다. 립나도 같은 시기에 반란을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this day Edom has been in rebellion against Judah. Libnah revolted at the same time.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여호람의 다른 일들과 그가 한 모든 일은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Jehoram's reign, and all he did, are they not written in the book of the annals of the kings of Judah?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여호람은 자기 조상들과 함께 잠들었고 다윗 성에 그 조상들과 함께 묻혔습니다. 그리고 그 아들 아하시야가 그의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Jehoram rested with his fathers and was buried with them in the City of David. And Ahaziah his son succeeded him as king.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이스라엘 왕 아합의 아들 요람 12년에 유다 왕 여호람의 아들 아하시야가 다스리기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twelfth year of Joram son of Ahab king of Israel, Ahaziah son of Jehoram king of Judah began to reign.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아하시야는 22세에 왕이 됐고 예루살렘에서 1년 동안 다스렸습니다. 그 어머니의 이름은 아달랴로 이스라엘 왕 오므리의 손녀입니다.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was twenty-two years old when he became king, and he reigned in Jerusalem one year. His mother's name was Athaliah, a granddaughter of Omri king of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아하시야는 아합의 집이 간 길을 그대로 따라 아합의 집이 한 대로 여호와 보시기에 악을 저질렀습니다. 아하시야는 아합 집안의 사위였던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the ways of the house of Ahab and did evil in the eyes of the LORD, as the house of Ahab had done, for he was related by marriage to Ahab's family.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아하시야가 아합의 아들 요람과 함께 길르앗 라못으로 아람 왕 하사엘과 싸우러 나갔는데 이 싸움에서 요람은 아람 사람들에 의해 부상을 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went with Joram son of Ahab to war against Hazael king of Aram at Ramoth Gilead. The Arameans wounded Joram;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요람 왕은 아람 왕 하사엘과 싸우다가 라마에서 아람 사람들에게서 입은 상처를 치료하기 위해 이스르엘로 돌아갔습니다. 그래서 유다 왕 여호람의 아들 아하시야도 아합의 아들 요람을 만나려고 이스르엘로 내려왔습니다. 그가 부상을 입었기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Joram returned to Jezreel to recover from the wounds the Arameans had inflicted on him at Ramoth in his battle with Hazael king of Aram. Then Ahaziah son of Jehoram king of Judah went down to Jezreel to see Joram son of Ahab, because he had been wounded.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7년이 끝나자 그 여인은 블레셋 땅에서 돌아와 자기 집과 땅을 돌려달라고 호소하러 왕에게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 seven years she came back from the land of the Philistines and went to the king to beg for her house and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그때 왕은 하나님의 사람의 종 게하시와 대화를 나누며 말했습니다. “엘리사가 한 큰일들을 다 이야기해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was talking to Gehazi, the servant of the man of God, and had said, "Tell me about all the great things Elisha has done."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그래서 게하시가 왕에게 엘리사가 죽은 사람을 살린 것에 대해 말하고 있었습니다. 그때 엘리사가 아들을 살려 준 그 여인이 와서 자기 집과 땅을 달라고 했습니다. 게하시가 말했습니다. “내 주 왕이여, 바로 이 여인입니다. 엘리사가 살려낸 사람이 이 여인의 아들입니다.”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Gehazi was telling the king how Elisha had restored the dead to life, the woman whose son Elisha had brought back to life came to beg the king for her house and land. Gehazi said, "This is the woman, my lord the king, and this is her son whom Elisha restored to life."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여인에게 묻자 여인은 그에게 말해 주었습니다. 그러자 그는 그 여인을 위해 관리 한 사람을 세우고 말했습니다. “이 여인에게 속했던 것을 모두 돌려주어라. 그녀가 이 땅을 떠난 그날부터 지금까지 거두어들인 모든 수확도 합쳐서 주어라.”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the woman about it, and she told him. Then he assigned an official to her case and said to him, "Give back everything that belonged to her, including all the income from her land from the day she left the country until now."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엘리사는 다메섹으로 갔습니다. 그때 아람 왕 벤하닷이 병들어 있었습니다. 왕은 하나님의 사람이 왔다는 소식을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Elisha went to Damascus, and Ben-Hadad king of Aram was ill. When the king was told, "The man of God has come all the way up here,"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하사엘에게 말했습니다. “네가 선물을 들고 가서 하나님의 사람을 만나라. 그를 통해 여호와께 ‘내가 이 병에서 낫겠습니까?’ 하고 여쭤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Hazael, "Take a gift with you and go to meet the man of God. Consult the LORD through him; ask him, `Will I recover from this illness?'"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그리하여 하사엘이 엘리사를 만나러 갔습니다. 하사엘은 다메섹의 모든 진귀한 물건들로 준비한 선물을 낙타 40마리에 가득 싣고 가서 엘리사 앞에 서서 말했습니다. “당신의 아들 아람 왕 벤하닷이 나를 보내 ‘내가 병이 낫겠습니까?’라고 물으라고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Hazael went to meet Elisha, taking with him as a gift forty camel-loads of all the finest wares of Damascus. He went in and stood before him, and said, "Your son Ben-Hadad king of Aram has sent me to ask, `Will I recover from this illness?'"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