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예언자 엘리사는 예언자의 제자들 가운데 한 사람을 불러 말했습니다. “떠날 채비를 하고 이 기름병을 들고 길르앗 라못으로 가거라.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prophet Elisha summoned a man from the company of the prophets and said to him, "Tuck your cloak into your belt, take this flask of oil with you and go to Ramoth Gilead.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그리고 개들이 이스르엘 땅에서 이세벨을 먹을 것이다. 그러나 아무도 이세벨을 묻어주지 않을 것이다.’” 그러고 나서 그는 문을 열고 도망쳤습니다.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Jezebel, dogs will devour her on the plot of ground at Jezreel, and no one will bury her.'" Then he opened the door and ran.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예후가 왕의 신하들에게 나왔더니 한 사람이 예후에게 물었습니다. “괜찮소? 저 미친 사람이 왜 당신에게 온 것이오?” 예후가 대답했습니다. “당신들이 그 사람과 그 사람이 한 말을 알 것이오.”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Jehu went out to his fellow officers, one of them asked him, "Is everything all right? Why did this madman come to you?" "You know the man and the sort of things he says," Jehu replied.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왕의 신하들이 말했습니다. “그렇지 않소. 우리에게 말해 보시오.” 예후가 말했습니다. “그가 내게 이러이러하게 말했소. ‘여호와께서 말씀하신다. 내가 네게 기름을 부어 이스라엘의 왕으로 삼는다’라고 말이오.”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"That's not true!" they said. "Tell us." Jehu said, "Here is what he told me: `This is what the LORD says: I anoint you king over Israel.'"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왕의 신하들은 각각 얼른 자기 옷을 벗어 예후의 발 아래 깔았습니다. 그러고는 나팔을 불며 소리쳤습니다. “예후가 왕이다.”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hurried and took their cloaks and spread them under him on the bare steps. Then they blew the trumpet and shouted, "Jehu is king!"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그리하여 님시의 손자이며 여호사밧의 아들 예후는 요람을 반역하는 음모를 꾸몄습니다. 그때 요람과 온 이스라엘은 아람 왕 하사엘과 맞서 싸워서 길르앗 라못을 지키고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Jehu son of Jehoshaphat, the son of Nimshi, conspired against Joram. (Now Joram and all Israel had been defending Ramoth Gilead against Hazael king of Aram,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그러나 요람 왕은 아람 왕 하사엘과 싸우다가 아람 사람에게 부상당한 것을 치료하기 위해 이스르엘로 돌아온 상태였습니다. 예후가 말했습니다. “너희가 내 뜻을 좋게 여긴다면 아무도 성 밖으로 나가 이스르엘에 이 소식을 전하러 가지 못하게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King Joram had returned to Jezreel to recover from the wounds the Arameans had inflicted on him in the battle with Hazael king of Aram.) Jehu said, "If this is the way you feel, don't let anyone slip out of the city to go and tell the news in Jezreel."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그러고 나서 그가 전차를 타고 이스르엘로 달려갔습니다. 요람이 그곳에 누워 있었고 유다 왕 아하시야가 그를 만나러 내려와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got into his chariot and rode to Jezreel, because Joram was resting there and Ahaziah king of Judah had gone down to see him.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이스르엘 망대를 지키는 파수병이 서 있다가 예후의 군대가 다가오는 것을 보고 외쳤습니다. “군대가 보입니다.” 요람이 명령했습니다. “한 사람을 말에 태워 보내라. 그들을 만나 ‘평안의 소식이냐?’ 하고 묻게 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lookout standing on the tower in Jezreel saw Jehu's troops approaching, he called out, "I see some troops coming." "Get a horseman," Joram ordered. "Send him to meet them and ask, `Do you come in peace?'"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한 사람이 말을 타고 나가서 예후를 만나 물었습니다. “왕께서 ‘평안의 소식이냐?’하고 물으십니다.” 예후가 대답했습니다. “네가 평안과 무슨 상관이 있느냐? 뒤로 가 나를 따라라.” 파수병이 보고했습니다. “보낸 사람이 그들에게 가서 돌아오지 않습니다.”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horseman rode off to meet Jehu and said, "This is what the king says: `Do you come in peace?'" "What do you have to do with peace?" Jehu replied. "Fall in behind me." The lookout reported, "The messenger has reached them, but he isn't coming back."</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그리하여 왕은 다른 사람을 말에 태워 보냈습니다. 왕이 보낸 사람이 그들에게 가서 말했습니다. “왕께서 ‘평안의 소식이냐?’ 하고 물으십니다.” 예후가 대답했습니다. “네가 평안과 무슨 상관이 있느냐? 뒤로 가 나를 따라라.”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sent out a second horseman. When he came to them he said, "This is what the king says: `Do you come in peace?'" Jehu replied, "What do you have to do with peace? Fall in behind 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거기 도착하면 님시의 손자이며 여호사밧의 아들인 예후를 찾아라. 그러고 나서 들어가 그를 형제들 사이에서 불러내 안쪽 방으로 데려가거라.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get there, look for Jehu son of Jehoshaphat, the son of Nimshi. Go to him, get him away from his companions and take him into an inner room.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파수병이 보고했습니다. “보낸 사람이 그들에게 가서 이번에도 돌아오지 않습니다. 그런데 말을 모는 것이 님시의 손자 예후 같습니다. 미친 사람처럼 몰고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lookout reported, "He has reached them, but he isn't coming back either. The driving is like that of Jehu son of Nimshi -- he drives like a madman."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요람이 명령했습니다. “내 전차를 준비하여라.” 전차가 준비되자 이스라엘 왕 요람과 유다 왕 아하시야가 각각 자기 전차를 타고 나갔습니다. 그들은 이스르엘 사람 나봇의 땅에서 예후와 마주하게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"Hitch up my chariot," Joram ordered. And when it was hitched up, Joram king of Israel and Ahaziah king of Judah rode out, each in his own chariot, to meet Jehu. They met him at the plot of ground that had belonged to Naboth the Jezreelite.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요람이 예후를 보고 물었습니다. “예후야, 평안의 일이냐?” 예후가 대답했습니다. “네 어머니 이세벨이 들여온 저 많은 우상들과 마술들이 있는데 어떻게 평안하겠느냐?”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Joram saw Jehu he asked, "Have you come in peace, Jehu?" "How can there be peace," Jehu replied, "as long as all the idolatry and witchcraft of your mother Jezebel abound?"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요람이 뒤돌아서 도망치며 아하시야에게 소리질렀습니다. “아하시야여, 모반입니다.”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Joram turned about and fled, calling out to Ahaziah, "Treachery, Ahaziah!"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그러자 예후는 힘껏 활을 당겨 요람의 두 어깨 사이를 쏘았습니다. 화살은 요람의 가슴을 뚫었고 요람은 전차 안에서 나뒹굴었습니다.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Jehu drew his bow and shot Joram between the shoulders. The arrow pierced his heart and he slumped down in his chariot.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예후가 자기의 전차 사령관인 빗갈에게 말했습니다. “요람의 시체를 들어 이스르엘 사람 나봇의 밭에 던져라. 너와 내가 함께 전차를 타고 요람의 아버지 아합의 뒤를 따라다닐 때 여호와께서 그에 대해 예언하신 것을 기억하여라.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Jehu said to Bidkar, his chariot officer, "Pick him up and throw him on the field that belonged to Naboth the Jezreelite. Remember how you and I were riding together in chariots behind Ahab his father when the LORD made this prophecy about him: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‘나 여호와가 말한다. 어제 내가 나봇의 피와 그의 아들들의 피를 보았다. 나 여호와가 말한다. 내가 이 땅에서 네게 갚아 줄 것이다.’ 그러니 이제 여호와의 말씀대로 요람의 시체를 들어 그 땅에 던져라.”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`Yesterday I saw the blood of Naboth and the blood of his sons, declares the LORD, and I will surely make you pay for it on this plot of ground, declares the LORD.' Now then, pick him up and throw him on that plot, in accordance with the word of the LORD."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유다 왕 아하시야는 이 광경을 보고 벳하간으로 가는 길로 도망쳤습니다. 그러자 예후는 아하시야를 쫓아가며 “전차를 타고 있는 저자도 쏴 죽여라!” 하고 소리쳤습니다. 전차를 타고 도망가던 아하시야는 이블르암 근처 구르로 올라가는 길에서 부상을 당했습니다. 그리고 아하시야는 므깃도까지 도망쳐 므깃도에서 죽었습니다.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Ahaziah king of Judah saw what had happened, he fled up the road to Beth Haggan. Jehu chased him, shouting, "Kill him too!" They wounded him in his chariot on the way up to Gur near Ibleam, but he escaped to Megiddo and died there.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아하시야의 신하들은 아하시야의 시체를 전차에 싣고 예루살렘으로 데려와 그 조상들과 함께 다윗 성 그의 무덤에 묻어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servants took him by chariot to Jerusalem and buried him with his fathers in his tomb in the City of David.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아하시야는 아합의 아들 요람 11년에 유다 왕이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eleventh year of Joram son of Ahab, Ahaziah had become king of Judah.)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그리고 이 기름병을 가져다가 예후의 머리에 붓고 ‘여호와께서 말씀하신다. 내가 네게 기름을 부어 이스라엘 왕으로 삼는다’라고 선포하여라. 그리고 문을 열고 도망쳐라. 머뭇거려서는 안 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take the flask and pour the oil on his head and declare, `This is what the LORD says: I anoint you king over Israel.' Then open the door and run; don't delay!"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 후 예후는 이스르엘로 갔습니다. 이세벨은 이 말을 듣고 눈에 화장하고 머리를 매만진 뒤 창문으로 내다보았습니다.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Jehu went to Jezreel. When Jezebel heard about it, she painted her eyes, arranged her hair and looked out of a window.</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예후가 성문으로 들어오자 이세벨이 물었습니다. “자기 주인을 죽인 너 시므리야, 평안하냐?”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Jehu entered the gate, she asked, "Have you come in peace, Zimri, you murderer of your master?"</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그러자 예후가 얼굴을 들어 창문을 쳐다보고 소리쳤습니다. “누가 내 편이 될 것이냐? 누구냐?” 두세 명의 내시들이 밖을 내다보았습니다.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looked up at the window and called out, "Who is on my side? Who?" Two or three eunuchs looked down at him.</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예후가 말했습니다. “저 여자를 던지라!” 그러자 내시들이 이세벨을 내던졌습니다. 이세벨의 피가 벽과 말들에 튀었고 예후는 발로 이세벨의 시체를 짓밟았습니다.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"Throw her down!" Jehu said. So they threw her down, and some of her blood spattered the wall and the horses as they trampled her underfoot.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예후가 들어가 먹고 마시며 말했습니다. “가서 저 저주받은 여자를 찾아서 묻어 주라. 그 여자가 왕의 딸이었기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Jehu went in and ate and drank. "Take care of that cursed woman," he said, "and bury her, for she was a king's daughter."</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사람들이 이세벨을 묻어 주려고 나가 찾아보니 남은 것은 해골과 발과 손바닥뿐이었습니다.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they went out to bury her, they found nothing except her skull, her feet and her hands.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그들이 돌아와 예후에게 말했습니다. 그러자 예후가 말했습니다. “과연 여호와께서 자기 종 디셉 사람 엘리야를 통해 하신 말씀대로구나. ‘이스르엘 땅에서 개들이 이세벨의 살을 먹을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went back and told Jehu, who said, "This is the word of the LORD that he spoke through his servant Elijah the Tishbite: On the plot of ground at Jezreel dogs will devour Jezebel's flesh.</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이세벨의 시체가 이스르엘 땅에서 밭에 거름같이 될 것이니 여기 이세벨이 누워 있다고 말할 사람이 없을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Jezebel's body will be like refuse on the ground in the plot at Jezreel, so that no one will be able to say, `This is Jezebel.'"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그리하여 그 소년 예언자는 길르앗 라못으로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young man, the prophet, went to Ramoth Gilead.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소년 예언자가 도착해 보니 예후가 군대 장관들과 함께 앉아 있었습니다. 소년 예언자가 말했습니다. “장군님께 전할 말씀이 있습니다.” 예후가 물었습니다. “우리 가운데 누구 말이냐?” 그가 대답했습니다. “바로 장군님입니다.”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arrived, he found the army officers sitting together. "I have a message for you, commander," he said. "For which of us?" asked Jehu. "For you, commander," he replied.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예후가 일어나 집안으로 들어갔습니다. 그러자 예언자가 예후의 머리에 기름을 붓고 말했습니다. “이스라엘의 하나님 여호와께서 말씀하십니다. ‘내가 네게 기름을 부어 여호와의 백성 이스라엘의 왕으로 삼는다.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Jehu got up and went into the house. Then the prophet poured the oil on Jehu's head and declared, "This is what the LORD, the God of Israel, says: `I anoint you king over the LORD's people Israel.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너는 네 주 아합의 집을 쳐야 한다. 내가 이세벨의 손에 의해 내 종 예언자들과 다른 모든 여호와의 종들이 흘린 피에 대해 복수할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to destroy the house of Ahab your master, and I will avenge the blood of my servants the prophets and the blood of all the LORD's servants shed by Jezebel.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아합 집안의 사람은 다 죽을 것이다. 내가 이스라엘에서 종이든 자유인이든 할 것 없이 아합의 모든 남자를 끊어 버릴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whole house of Ahab will perish. I will cut off from Ahab every last male in Israel -- slave or free.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아합의 집을 느밧의 아들 여로보암의 집과 아히야의 아들 바아사의 집과 똑같이 만들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the house of Ahab like the house of Jeroboam son of Nebat and like the house of Baasha son of Ahijah.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