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아담, 셋, 에노스,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Adam, Seth, Enosh,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63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구스는</a:t>
            </a:r>
            <a:r>
              <a:rPr dirty="0"/>
              <a:t> 또 </a:t>
            </a:r>
            <a:r>
              <a:rPr dirty="0" err="1"/>
              <a:t>니므롯을</a:t>
            </a:r>
            <a:r>
              <a:rPr dirty="0"/>
              <a:t> </a:t>
            </a:r>
            <a:r>
              <a:rPr dirty="0" err="1"/>
              <a:t>낳았는데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세상에서</a:t>
            </a:r>
            <a:r>
              <a:rPr dirty="0"/>
              <a:t> 첫 </a:t>
            </a:r>
            <a:r>
              <a:rPr dirty="0" err="1"/>
              <a:t>용사가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760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Cush was the father of Nimrod,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grew to be a mighty warrior on earth.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335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미스라임에게서</a:t>
            </a:r>
            <a:r>
              <a:rPr dirty="0"/>
              <a:t> </a:t>
            </a:r>
            <a:r>
              <a:rPr dirty="0" err="1"/>
              <a:t>루딤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, </a:t>
            </a:r>
            <a:r>
              <a:rPr dirty="0" err="1"/>
              <a:t>아나밈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르하빔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, </a:t>
            </a:r>
            <a:r>
              <a:rPr dirty="0" err="1"/>
              <a:t>납두힘</a:t>
            </a:r>
            <a:r>
              <a:rPr dirty="0"/>
              <a:t> </a:t>
            </a:r>
            <a:r>
              <a:rPr dirty="0" err="1"/>
              <a:t>족속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272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Mizraim</a:t>
            </a:r>
            <a:r>
              <a:rPr dirty="0"/>
              <a:t> was the father of the </a:t>
            </a:r>
            <a:r>
              <a:rPr dirty="0" err="1"/>
              <a:t>Ludites</a:t>
            </a:r>
            <a:r>
              <a:rPr dirty="0"/>
              <a:t>, </a:t>
            </a:r>
            <a:r>
              <a:rPr dirty="0" err="1"/>
              <a:t>Anamites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Lehabites</a:t>
            </a:r>
            <a:r>
              <a:rPr dirty="0"/>
              <a:t>, </a:t>
            </a:r>
            <a:r>
              <a:rPr dirty="0" err="1"/>
              <a:t>Naphtuhites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93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바드루심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, </a:t>
            </a:r>
            <a:r>
              <a:rPr dirty="0" err="1"/>
              <a:t>가슬루힘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, </a:t>
            </a:r>
            <a:r>
              <a:rPr dirty="0" err="1"/>
              <a:t>갑도림</a:t>
            </a:r>
            <a:r>
              <a:rPr dirty="0"/>
              <a:t> </a:t>
            </a:r>
            <a:r>
              <a:rPr dirty="0" err="1"/>
              <a:t>족속이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가슬루힘</a:t>
            </a:r>
            <a:r>
              <a:rPr dirty="0"/>
              <a:t> </a:t>
            </a:r>
            <a:r>
              <a:rPr dirty="0" err="1"/>
              <a:t>족속은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조상이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78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Pathrusites</a:t>
            </a:r>
            <a:r>
              <a:rPr dirty="0"/>
              <a:t>, </a:t>
            </a:r>
            <a:r>
              <a:rPr dirty="0" err="1"/>
              <a:t>Casluhites</a:t>
            </a:r>
            <a:r>
              <a:rPr dirty="0"/>
              <a:t> (from whom the Philistines came)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Caphtorites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가나안은 맏아들 시돈과 헷을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501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Canaan was the father of Sidon his firstborn,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the Hittites,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가나안에서 여부스 족속, 아모리 족속, 기르가스 족속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Jebusites, Amorites, Girgashites,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히위 족속, 알가 족속, 신 족속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Hivites, Arkites, Sinites,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아르왓 족속, 스말 족속, 하맛 족속이 나왔습니다.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Arvadites, Zemarites and Hamathites.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174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셈의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엘람</a:t>
            </a:r>
            <a:r>
              <a:rPr dirty="0"/>
              <a:t>, </a:t>
            </a:r>
            <a:r>
              <a:rPr dirty="0" err="1"/>
              <a:t>앗수르</a:t>
            </a:r>
            <a:r>
              <a:rPr dirty="0"/>
              <a:t>, </a:t>
            </a:r>
            <a:r>
              <a:rPr dirty="0" err="1"/>
              <a:t>아르박삿</a:t>
            </a:r>
            <a:r>
              <a:rPr dirty="0"/>
              <a:t>, 룻,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아람</a:t>
            </a:r>
            <a:r>
              <a:rPr dirty="0"/>
              <a:t>, </a:t>
            </a:r>
            <a:r>
              <a:rPr dirty="0" err="1"/>
              <a:t>우스</a:t>
            </a:r>
            <a:r>
              <a:rPr dirty="0"/>
              <a:t>, 훌, </a:t>
            </a:r>
            <a:r>
              <a:rPr dirty="0" err="1"/>
              <a:t>게델</a:t>
            </a:r>
            <a:r>
              <a:rPr dirty="0"/>
              <a:t>, </a:t>
            </a:r>
            <a:r>
              <a:rPr dirty="0" err="1"/>
              <a:t>메섹입니다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27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Shem: Elam, Asshur, </a:t>
            </a:r>
            <a:r>
              <a:rPr dirty="0" err="1"/>
              <a:t>Arphaxad</a:t>
            </a:r>
            <a:r>
              <a:rPr dirty="0"/>
              <a:t>, </a:t>
            </a:r>
            <a:r>
              <a:rPr dirty="0" err="1"/>
              <a:t>Lud</a:t>
            </a:r>
            <a:r>
              <a:rPr dirty="0"/>
              <a:t> and Aram.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Aram: </a:t>
            </a:r>
            <a:r>
              <a:rPr dirty="0" err="1"/>
              <a:t>Uz</a:t>
            </a:r>
            <a:r>
              <a:rPr dirty="0"/>
              <a:t>, </a:t>
            </a:r>
            <a:r>
              <a:rPr dirty="0" err="1"/>
              <a:t>Hul</a:t>
            </a:r>
            <a:r>
              <a:rPr dirty="0"/>
              <a:t>, </a:t>
            </a:r>
            <a:r>
              <a:rPr dirty="0" err="1"/>
              <a:t>Gether</a:t>
            </a:r>
            <a:r>
              <a:rPr dirty="0"/>
              <a:t> and </a:t>
            </a:r>
            <a:r>
              <a:rPr dirty="0" err="1"/>
              <a:t>Meshech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아르박삿은 셀라를 낳고 셀라는 에벨을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325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Arphaxad</a:t>
            </a:r>
            <a:r>
              <a:rPr dirty="0"/>
              <a:t> was the father of Shelah,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Shelah the father of Eber.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에벨은</a:t>
            </a:r>
            <a:r>
              <a:rPr dirty="0"/>
              <a:t> 두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한 </a:t>
            </a:r>
            <a:r>
              <a:rPr dirty="0" err="1"/>
              <a:t>아들의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벨렉이라고</a:t>
            </a:r>
            <a:r>
              <a:rPr dirty="0"/>
              <a:t> </a:t>
            </a:r>
            <a:r>
              <a:rPr dirty="0" err="1"/>
              <a:t>지었는데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시절에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나뉘었기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그 </a:t>
            </a:r>
            <a:r>
              <a:rPr dirty="0" err="1"/>
              <a:t>동생의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욕단입니다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73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Two sons were born to Eber: One was named Peleg,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in his time the earth was divided; his brother was named </a:t>
            </a:r>
            <a:r>
              <a:rPr dirty="0" err="1"/>
              <a:t>Joktan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게난, 마할랄렐, 야렛,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Kenan, Mahalalel, Jared,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욕단은 알모닷, 셀렙, 하살마, 예라,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379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Joktan</a:t>
            </a:r>
            <a:r>
              <a:rPr dirty="0"/>
              <a:t> was the father of </a:t>
            </a:r>
            <a:r>
              <a:rPr dirty="0" err="1"/>
              <a:t>Almodad</a:t>
            </a:r>
            <a:r>
              <a:rPr dirty="0"/>
              <a:t>, </a:t>
            </a:r>
            <a:r>
              <a:rPr dirty="0" err="1"/>
              <a:t>Sheleph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Hazarmaveth</a:t>
            </a:r>
            <a:r>
              <a:rPr dirty="0"/>
              <a:t>, </a:t>
            </a:r>
            <a:r>
              <a:rPr dirty="0" err="1"/>
              <a:t>Jerah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하도람, 우살, 디글라,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Hadoram, Uzal, Diklah,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에발, 아비마엘, 스바,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Obal, Abimael, Sheba,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오빌, 하윌라, 요밥을 낳았습니다. 이 모두가 욕단의 아들입니다.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Ophir, Havilah and Jobab. All these were sons of Joktan.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셈, 아르박삿, 셀라,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Shem, Arphaxad, Shelah,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에벨, 벨렉, 르우,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Eber, Peleg, Reu,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스룩, 나홀, 데라,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Serug, Nahor, Terah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아브람, 곧 아브라함,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Abram (that is, Abraham).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아브라함의 아들은 이삭과 이스마엘입니다.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Abraham: Isaac and Ishmael.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557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이스마엘의</a:t>
            </a:r>
            <a:r>
              <a:rPr dirty="0"/>
              <a:t> </a:t>
            </a:r>
            <a:r>
              <a:rPr dirty="0" err="1"/>
              <a:t>족보는</a:t>
            </a:r>
            <a:r>
              <a:rPr dirty="0"/>
              <a:t> </a:t>
            </a:r>
            <a:r>
              <a:rPr dirty="0" err="1"/>
              <a:t>이러합니다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이스마엘의</a:t>
            </a:r>
            <a:r>
              <a:rPr dirty="0"/>
              <a:t> </a:t>
            </a:r>
            <a:r>
              <a:rPr dirty="0" err="1"/>
              <a:t>맏아들은</a:t>
            </a:r>
            <a:r>
              <a:rPr dirty="0"/>
              <a:t> </a:t>
            </a:r>
            <a:r>
              <a:rPr dirty="0" err="1"/>
              <a:t>느바욧이며</a:t>
            </a:r>
            <a:r>
              <a:rPr dirty="0"/>
              <a:t> </a:t>
            </a:r>
            <a:r>
              <a:rPr dirty="0" err="1"/>
              <a:t>게달</a:t>
            </a:r>
            <a:r>
              <a:rPr dirty="0"/>
              <a:t>, </a:t>
            </a:r>
            <a:r>
              <a:rPr dirty="0" err="1"/>
              <a:t>앗브엘</a:t>
            </a:r>
            <a:r>
              <a:rPr dirty="0"/>
              <a:t>, </a:t>
            </a:r>
            <a:r>
              <a:rPr dirty="0" err="1"/>
              <a:t>밉삼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46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their descendants: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Nebaioth</a:t>
            </a:r>
            <a:r>
              <a:rPr dirty="0"/>
              <a:t> the firstborn of Ishmael, </a:t>
            </a:r>
            <a:r>
              <a:rPr dirty="0" err="1"/>
              <a:t>Kedar</a:t>
            </a:r>
            <a:r>
              <a:rPr dirty="0"/>
              <a:t>, </a:t>
            </a:r>
            <a:r>
              <a:rPr dirty="0" err="1"/>
              <a:t>Adbeel</a:t>
            </a:r>
            <a:r>
              <a:rPr dirty="0"/>
              <a:t>, </a:t>
            </a:r>
            <a:r>
              <a:rPr dirty="0" err="1"/>
              <a:t>Mibsam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에녹, 므두셀라,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Enoch, Methuselah, Lamech, Noah.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미스마, 두마, 맛사, 하닷, 데마,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Mishma, Dumah, Massa, Hadad, Tema,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76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여둘</a:t>
            </a:r>
            <a:r>
              <a:rPr dirty="0"/>
              <a:t>, </a:t>
            </a:r>
            <a:r>
              <a:rPr dirty="0" err="1"/>
              <a:t>나비스</a:t>
            </a:r>
            <a:r>
              <a:rPr dirty="0"/>
              <a:t>, </a:t>
            </a:r>
            <a:r>
              <a:rPr dirty="0" err="1"/>
              <a:t>게드마입니다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이스마엘의</a:t>
            </a:r>
            <a:r>
              <a:rPr dirty="0"/>
              <a:t> </a:t>
            </a:r>
            <a:r>
              <a:rPr dirty="0" err="1"/>
              <a:t>아들입니다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163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Jetur</a:t>
            </a:r>
            <a:r>
              <a:rPr dirty="0"/>
              <a:t>, </a:t>
            </a:r>
            <a:r>
              <a:rPr dirty="0" err="1"/>
              <a:t>Naphish</a:t>
            </a:r>
            <a:r>
              <a:rPr dirty="0"/>
              <a:t> and </a:t>
            </a:r>
            <a:r>
              <a:rPr dirty="0" err="1"/>
              <a:t>Kedemah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sons of Ishmael.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90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아브라함의</a:t>
            </a:r>
            <a:r>
              <a:rPr dirty="0"/>
              <a:t> 첩 </a:t>
            </a:r>
            <a:r>
              <a:rPr dirty="0" err="1"/>
              <a:t>그두라가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아들은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시므란</a:t>
            </a:r>
            <a:r>
              <a:rPr dirty="0"/>
              <a:t>, </a:t>
            </a:r>
            <a:r>
              <a:rPr dirty="0" err="1"/>
              <a:t>욕산</a:t>
            </a:r>
            <a:r>
              <a:rPr dirty="0"/>
              <a:t>, </a:t>
            </a:r>
            <a:r>
              <a:rPr dirty="0" err="1"/>
              <a:t>므단</a:t>
            </a:r>
            <a:r>
              <a:rPr dirty="0"/>
              <a:t>, </a:t>
            </a:r>
            <a:r>
              <a:rPr dirty="0" err="1"/>
              <a:t>미디안</a:t>
            </a:r>
            <a:r>
              <a:rPr dirty="0"/>
              <a:t>, </a:t>
            </a:r>
            <a:r>
              <a:rPr dirty="0" err="1"/>
              <a:t>이스박</a:t>
            </a:r>
            <a:r>
              <a:rPr dirty="0"/>
              <a:t>, </a:t>
            </a:r>
            <a:r>
              <a:rPr dirty="0" err="1"/>
              <a:t>수아입니다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욕산의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스바와</a:t>
            </a:r>
            <a:r>
              <a:rPr dirty="0"/>
              <a:t> </a:t>
            </a:r>
            <a:r>
              <a:rPr dirty="0" err="1"/>
              <a:t>드단입니다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161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born to Keturah, Abraham's concubine: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Zimran</a:t>
            </a:r>
            <a:r>
              <a:rPr dirty="0"/>
              <a:t>, </a:t>
            </a:r>
            <a:r>
              <a:rPr dirty="0" err="1"/>
              <a:t>Jokshan</a:t>
            </a:r>
            <a:r>
              <a:rPr dirty="0"/>
              <a:t>, Medan, Midian, </a:t>
            </a:r>
            <a:r>
              <a:rPr dirty="0" err="1"/>
              <a:t>Ishbak</a:t>
            </a:r>
            <a:r>
              <a:rPr dirty="0"/>
              <a:t> and </a:t>
            </a:r>
            <a:r>
              <a:rPr dirty="0" err="1"/>
              <a:t>Shuah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</a:t>
            </a:r>
            <a:r>
              <a:rPr dirty="0" err="1"/>
              <a:t>Jokshan</a:t>
            </a:r>
            <a:r>
              <a:rPr dirty="0"/>
              <a:t>: Sheba and </a:t>
            </a:r>
            <a:r>
              <a:rPr dirty="0" err="1"/>
              <a:t>Dedan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6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미디안의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에바</a:t>
            </a:r>
            <a:r>
              <a:rPr dirty="0"/>
              <a:t>, </a:t>
            </a:r>
            <a:r>
              <a:rPr dirty="0" err="1"/>
              <a:t>에벨</a:t>
            </a:r>
            <a:r>
              <a:rPr dirty="0"/>
              <a:t>, </a:t>
            </a:r>
            <a:r>
              <a:rPr dirty="0" err="1"/>
              <a:t>하녹</a:t>
            </a:r>
            <a:r>
              <a:rPr dirty="0"/>
              <a:t>, </a:t>
            </a:r>
            <a:r>
              <a:rPr dirty="0" err="1"/>
              <a:t>아비다</a:t>
            </a:r>
            <a:r>
              <a:rPr dirty="0"/>
              <a:t>, </a:t>
            </a:r>
            <a:r>
              <a:rPr dirty="0" err="1"/>
              <a:t>엘다아입니다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그두라의</a:t>
            </a:r>
            <a:r>
              <a:rPr dirty="0"/>
              <a:t> </a:t>
            </a:r>
            <a:r>
              <a:rPr dirty="0" err="1"/>
              <a:t>자손입니다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96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Midian: Ephah, </a:t>
            </a:r>
            <a:r>
              <a:rPr dirty="0" err="1"/>
              <a:t>Epher</a:t>
            </a:r>
            <a:r>
              <a:rPr dirty="0"/>
              <a:t>, </a:t>
            </a:r>
            <a:r>
              <a:rPr dirty="0" err="1"/>
              <a:t>Hanoch</a:t>
            </a:r>
            <a:r>
              <a:rPr dirty="0"/>
              <a:t>, </a:t>
            </a:r>
            <a:r>
              <a:rPr dirty="0" err="1"/>
              <a:t>Abida</a:t>
            </a:r>
            <a:r>
              <a:rPr dirty="0"/>
              <a:t> and </a:t>
            </a:r>
            <a:r>
              <a:rPr dirty="0" err="1"/>
              <a:t>Eldaah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were descendants of Keturah.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539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아브라함은</a:t>
            </a:r>
            <a:r>
              <a:rPr dirty="0"/>
              <a:t> </a:t>
            </a:r>
            <a:r>
              <a:rPr dirty="0" err="1"/>
              <a:t>이삭을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이삭의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에서와</a:t>
            </a:r>
            <a:r>
              <a:rPr dirty="0"/>
              <a:t> </a:t>
            </a:r>
            <a:r>
              <a:rPr dirty="0" err="1"/>
              <a:t>이스라엘입니다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600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Abraham was the father of Isaac.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Isaac: Esau and Israel.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에서의 아들은 엘리바스, 르우엘, 여우스, 얄람, 고라입니다.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Esau: Eliphaz, Reuel, Jeush, Jalam and Korah.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1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엘리바스의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데만</a:t>
            </a:r>
            <a:r>
              <a:rPr dirty="0"/>
              <a:t>, </a:t>
            </a:r>
            <a:r>
              <a:rPr dirty="0" err="1"/>
              <a:t>오말</a:t>
            </a:r>
            <a:r>
              <a:rPr dirty="0"/>
              <a:t>, </a:t>
            </a:r>
            <a:r>
              <a:rPr dirty="0" err="1"/>
              <a:t>스비</a:t>
            </a:r>
            <a:r>
              <a:rPr dirty="0"/>
              <a:t>, </a:t>
            </a:r>
            <a:r>
              <a:rPr dirty="0" err="1"/>
              <a:t>가담</a:t>
            </a:r>
            <a:r>
              <a:rPr dirty="0"/>
              <a:t>, </a:t>
            </a:r>
            <a:r>
              <a:rPr dirty="0" err="1"/>
              <a:t>그나스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딤나</a:t>
            </a:r>
            <a:r>
              <a:rPr dirty="0"/>
              <a:t>, </a:t>
            </a:r>
            <a:r>
              <a:rPr dirty="0" err="1"/>
              <a:t>아말렉입니다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60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Eliphaz: </a:t>
            </a:r>
            <a:r>
              <a:rPr dirty="0" err="1"/>
              <a:t>Teman</a:t>
            </a:r>
            <a:r>
              <a:rPr dirty="0"/>
              <a:t>, Omar, </a:t>
            </a:r>
            <a:r>
              <a:rPr dirty="0" err="1"/>
              <a:t>Zepho</a:t>
            </a:r>
            <a:r>
              <a:rPr dirty="0"/>
              <a:t>, </a:t>
            </a:r>
            <a:r>
              <a:rPr dirty="0" err="1"/>
              <a:t>Gatam</a:t>
            </a:r>
            <a:r>
              <a:rPr dirty="0"/>
              <a:t> and </a:t>
            </a:r>
            <a:r>
              <a:rPr dirty="0" err="1"/>
              <a:t>Kenaz</a:t>
            </a:r>
            <a:r>
              <a:rPr dirty="0"/>
              <a:t>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</a:t>
            </a:r>
            <a:r>
              <a:rPr dirty="0" err="1"/>
              <a:t>Timna</a:t>
            </a:r>
            <a:r>
              <a:rPr dirty="0"/>
              <a:t>: Amalek.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르우엘의 아들은 나핫, 세라, 삼마, 밋사입니다.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Reuel: Nahath, Zerah, Shammah and Mizzah.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174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세일의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로단</a:t>
            </a:r>
            <a:r>
              <a:rPr dirty="0"/>
              <a:t>, </a:t>
            </a:r>
            <a:r>
              <a:rPr dirty="0" err="1"/>
              <a:t>소발</a:t>
            </a:r>
            <a:r>
              <a:rPr dirty="0"/>
              <a:t>, </a:t>
            </a:r>
            <a:r>
              <a:rPr dirty="0" err="1"/>
              <a:t>시브온</a:t>
            </a:r>
            <a:r>
              <a:rPr dirty="0"/>
              <a:t>, </a:t>
            </a:r>
            <a:r>
              <a:rPr dirty="0" err="1"/>
              <a:t>아나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디손</a:t>
            </a:r>
            <a:r>
              <a:rPr dirty="0"/>
              <a:t>, </a:t>
            </a:r>
            <a:r>
              <a:rPr dirty="0" err="1"/>
              <a:t>에셀</a:t>
            </a:r>
            <a:r>
              <a:rPr dirty="0"/>
              <a:t>, </a:t>
            </a:r>
            <a:r>
              <a:rPr dirty="0" err="1"/>
              <a:t>디산입니다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329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Seir: Lotan, </a:t>
            </a:r>
            <a:r>
              <a:rPr dirty="0" err="1"/>
              <a:t>Shobal</a:t>
            </a:r>
            <a:r>
              <a:rPr dirty="0"/>
              <a:t>, </a:t>
            </a:r>
            <a:r>
              <a:rPr dirty="0" err="1"/>
              <a:t>Zibeon</a:t>
            </a:r>
            <a:r>
              <a:rPr dirty="0"/>
              <a:t>, </a:t>
            </a:r>
            <a:r>
              <a:rPr dirty="0" err="1"/>
              <a:t>Anah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Dishon</a:t>
            </a:r>
            <a:r>
              <a:rPr dirty="0"/>
              <a:t>, </a:t>
            </a:r>
            <a:r>
              <a:rPr dirty="0" err="1"/>
              <a:t>Ezer</a:t>
            </a:r>
            <a:r>
              <a:rPr dirty="0"/>
              <a:t> and </a:t>
            </a:r>
            <a:r>
              <a:rPr dirty="0" err="1"/>
              <a:t>Dishan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76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로단의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호리와</a:t>
            </a:r>
            <a:r>
              <a:rPr dirty="0"/>
              <a:t> </a:t>
            </a:r>
            <a:r>
              <a:rPr dirty="0" err="1"/>
              <a:t>호맘입니다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딤나는</a:t>
            </a:r>
            <a:r>
              <a:rPr dirty="0"/>
              <a:t> </a:t>
            </a:r>
            <a:r>
              <a:rPr dirty="0" err="1"/>
              <a:t>로단의</a:t>
            </a:r>
            <a:r>
              <a:rPr dirty="0"/>
              <a:t> </a:t>
            </a:r>
            <a:r>
              <a:rPr dirty="0" err="1"/>
              <a:t>여동생입니다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168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Lotan: Hori and </a:t>
            </a:r>
            <a:r>
              <a:rPr dirty="0" err="1"/>
              <a:t>Homam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Timna</a:t>
            </a:r>
            <a:r>
              <a:rPr dirty="0"/>
              <a:t> was Lotan's sister.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라멕, 노아의 아들은 셈, 함, 야벳입니다.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Noah: Shem, Ham and Japheth.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97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소발의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알랸</a:t>
            </a:r>
            <a:r>
              <a:rPr dirty="0"/>
              <a:t>, </a:t>
            </a:r>
            <a:r>
              <a:rPr dirty="0" err="1"/>
              <a:t>마나핫</a:t>
            </a:r>
            <a:r>
              <a:rPr dirty="0"/>
              <a:t>, </a:t>
            </a:r>
            <a:r>
              <a:rPr dirty="0" err="1"/>
              <a:t>에발</a:t>
            </a:r>
            <a:r>
              <a:rPr dirty="0"/>
              <a:t>, </a:t>
            </a:r>
            <a:r>
              <a:rPr dirty="0" err="1"/>
              <a:t>스비</a:t>
            </a:r>
            <a:r>
              <a:rPr dirty="0"/>
              <a:t>, </a:t>
            </a:r>
            <a:r>
              <a:rPr dirty="0" err="1"/>
              <a:t>오남입니다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시브온의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아야와</a:t>
            </a:r>
            <a:r>
              <a:rPr dirty="0"/>
              <a:t> </a:t>
            </a:r>
            <a:r>
              <a:rPr dirty="0" err="1"/>
              <a:t>아나입니다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56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</a:t>
            </a:r>
            <a:r>
              <a:rPr dirty="0" err="1"/>
              <a:t>Shobal</a:t>
            </a:r>
            <a:r>
              <a:rPr dirty="0"/>
              <a:t>: Alvan, </a:t>
            </a:r>
            <a:r>
              <a:rPr dirty="0" err="1"/>
              <a:t>Manahath</a:t>
            </a:r>
            <a:r>
              <a:rPr dirty="0"/>
              <a:t>, </a:t>
            </a:r>
            <a:r>
              <a:rPr dirty="0" err="1"/>
              <a:t>Ebal</a:t>
            </a:r>
            <a:r>
              <a:rPr dirty="0"/>
              <a:t>, </a:t>
            </a:r>
            <a:r>
              <a:rPr dirty="0" err="1"/>
              <a:t>Shepho</a:t>
            </a:r>
            <a:r>
              <a:rPr dirty="0"/>
              <a:t> and Onam.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</a:t>
            </a:r>
            <a:r>
              <a:rPr dirty="0" err="1"/>
              <a:t>Zibeon</a:t>
            </a:r>
            <a:r>
              <a:rPr dirty="0"/>
              <a:t>: </a:t>
            </a:r>
            <a:r>
              <a:rPr dirty="0" err="1"/>
              <a:t>Aiah</a:t>
            </a:r>
            <a:r>
              <a:rPr dirty="0"/>
              <a:t> and </a:t>
            </a:r>
            <a:r>
              <a:rPr dirty="0" err="1"/>
              <a:t>Anah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01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아나의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디손입니다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디손의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하므란</a:t>
            </a:r>
            <a:r>
              <a:rPr dirty="0"/>
              <a:t>, </a:t>
            </a:r>
            <a:r>
              <a:rPr dirty="0" err="1"/>
              <a:t>에스반</a:t>
            </a:r>
            <a:r>
              <a:rPr dirty="0"/>
              <a:t>, </a:t>
            </a:r>
            <a:r>
              <a:rPr dirty="0" err="1"/>
              <a:t>이드란</a:t>
            </a:r>
            <a:r>
              <a:rPr dirty="0"/>
              <a:t>, </a:t>
            </a:r>
            <a:r>
              <a:rPr dirty="0" err="1"/>
              <a:t>그란입니다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35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Anah</a:t>
            </a:r>
            <a:r>
              <a:rPr dirty="0"/>
              <a:t>: </a:t>
            </a:r>
            <a:r>
              <a:rPr dirty="0" err="1"/>
              <a:t>Dishon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</a:t>
            </a:r>
            <a:r>
              <a:rPr dirty="0" err="1"/>
              <a:t>Dishon</a:t>
            </a:r>
            <a:r>
              <a:rPr dirty="0"/>
              <a:t>: </a:t>
            </a:r>
            <a:r>
              <a:rPr dirty="0" err="1"/>
              <a:t>Hemdan</a:t>
            </a:r>
            <a:r>
              <a:rPr dirty="0"/>
              <a:t>, </a:t>
            </a:r>
            <a:r>
              <a:rPr dirty="0" err="1"/>
              <a:t>Eshban</a:t>
            </a:r>
            <a:r>
              <a:rPr dirty="0"/>
              <a:t>, </a:t>
            </a:r>
            <a:r>
              <a:rPr dirty="0" err="1"/>
              <a:t>Ithran</a:t>
            </a:r>
            <a:r>
              <a:rPr dirty="0"/>
              <a:t> and </a:t>
            </a:r>
            <a:r>
              <a:rPr dirty="0" err="1"/>
              <a:t>Keran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150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에셀의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빌한</a:t>
            </a:r>
            <a:r>
              <a:rPr dirty="0"/>
              <a:t>, </a:t>
            </a:r>
            <a:r>
              <a:rPr dirty="0" err="1"/>
              <a:t>사아완</a:t>
            </a:r>
            <a:r>
              <a:rPr dirty="0"/>
              <a:t>, </a:t>
            </a:r>
            <a:r>
              <a:rPr dirty="0" err="1"/>
              <a:t>야아간입니다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디산의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우스와</a:t>
            </a:r>
            <a:r>
              <a:rPr dirty="0"/>
              <a:t> </a:t>
            </a:r>
            <a:r>
              <a:rPr dirty="0" err="1"/>
              <a:t>아란입니다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905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</a:t>
            </a:r>
            <a:r>
              <a:rPr dirty="0" err="1"/>
              <a:t>Ezer</a:t>
            </a:r>
            <a:r>
              <a:rPr dirty="0"/>
              <a:t>: </a:t>
            </a:r>
            <a:r>
              <a:rPr dirty="0" err="1"/>
              <a:t>Bilhan</a:t>
            </a:r>
            <a:r>
              <a:rPr dirty="0"/>
              <a:t>, </a:t>
            </a:r>
            <a:r>
              <a:rPr dirty="0" err="1"/>
              <a:t>Zaavan</a:t>
            </a:r>
            <a:r>
              <a:rPr dirty="0"/>
              <a:t> and Akan.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</a:t>
            </a:r>
            <a:r>
              <a:rPr dirty="0" err="1"/>
              <a:t>Dishan</a:t>
            </a:r>
            <a:r>
              <a:rPr dirty="0"/>
              <a:t>: </a:t>
            </a:r>
            <a:r>
              <a:rPr dirty="0" err="1"/>
              <a:t>Uz</a:t>
            </a:r>
            <a:r>
              <a:rPr dirty="0"/>
              <a:t> and Aran.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에돔을</a:t>
            </a:r>
            <a:r>
              <a:rPr dirty="0"/>
              <a:t> </a:t>
            </a:r>
            <a:r>
              <a:rPr dirty="0" err="1"/>
              <a:t>다스린</a:t>
            </a:r>
            <a:r>
              <a:rPr dirty="0"/>
              <a:t> </a:t>
            </a:r>
            <a:r>
              <a:rPr dirty="0" err="1"/>
              <a:t>왕들입니다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브올의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벨라는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성의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딘하바라고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82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kings who reigned in Edom before any Israelite king reigned: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Bela son of </a:t>
            </a:r>
            <a:r>
              <a:rPr dirty="0" err="1"/>
              <a:t>Beor</a:t>
            </a:r>
            <a:r>
              <a:rPr dirty="0"/>
              <a:t>, whose city was named </a:t>
            </a:r>
            <a:r>
              <a:rPr dirty="0" err="1"/>
              <a:t>Dinhabah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벨라가</a:t>
            </a:r>
            <a:r>
              <a:rPr dirty="0"/>
              <a:t> </a:t>
            </a:r>
            <a:r>
              <a:rPr dirty="0" err="1"/>
              <a:t>죽자</a:t>
            </a:r>
            <a:r>
              <a:rPr dirty="0"/>
              <a:t> </a:t>
            </a:r>
            <a:r>
              <a:rPr dirty="0" err="1"/>
              <a:t>보스라</a:t>
            </a:r>
            <a:r>
              <a:rPr dirty="0"/>
              <a:t> </a:t>
            </a:r>
            <a:r>
              <a:rPr dirty="0" err="1"/>
              <a:t>출신인</a:t>
            </a:r>
            <a:r>
              <a:rPr dirty="0"/>
              <a:t> </a:t>
            </a:r>
            <a:r>
              <a:rPr dirty="0" err="1"/>
              <a:t>세라의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요밥이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561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Bela died, </a:t>
            </a:r>
            <a:r>
              <a:rPr dirty="0" err="1"/>
              <a:t>Jobab</a:t>
            </a:r>
            <a:r>
              <a:rPr dirty="0"/>
              <a:t> son of Zerah</a:t>
            </a:r>
            <a:r>
              <a:rPr lang="en-US" dirty="0"/>
              <a:t> </a:t>
            </a:r>
            <a:r>
              <a:rPr dirty="0"/>
              <a:t>from </a:t>
            </a:r>
            <a:r>
              <a:rPr dirty="0" err="1"/>
              <a:t>Bozrah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succeeded him as king.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455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요밥이</a:t>
            </a:r>
            <a:r>
              <a:rPr dirty="0"/>
              <a:t> </a:t>
            </a:r>
            <a:r>
              <a:rPr dirty="0" err="1"/>
              <a:t>죽자</a:t>
            </a:r>
            <a:r>
              <a:rPr dirty="0"/>
              <a:t> </a:t>
            </a:r>
            <a:r>
              <a:rPr dirty="0" err="1"/>
              <a:t>데만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 </a:t>
            </a:r>
            <a:r>
              <a:rPr dirty="0" err="1"/>
              <a:t>출신인</a:t>
            </a:r>
            <a:r>
              <a:rPr dirty="0"/>
              <a:t> </a:t>
            </a:r>
            <a:r>
              <a:rPr dirty="0" err="1"/>
              <a:t>후삼이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500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</a:t>
            </a:r>
            <a:r>
              <a:rPr dirty="0" err="1"/>
              <a:t>Jobab</a:t>
            </a:r>
            <a:r>
              <a:rPr dirty="0"/>
              <a:t> died, Husham from the land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</a:t>
            </a:r>
            <a:r>
              <a:rPr dirty="0" err="1"/>
              <a:t>Temanites</a:t>
            </a:r>
            <a:r>
              <a:rPr lang="en-US" dirty="0"/>
              <a:t> </a:t>
            </a:r>
            <a:r>
              <a:rPr dirty="0"/>
              <a:t>succeeded him as king.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후삼이</a:t>
            </a:r>
            <a:r>
              <a:rPr dirty="0"/>
              <a:t> </a:t>
            </a:r>
            <a:r>
              <a:rPr dirty="0" err="1"/>
              <a:t>죽자</a:t>
            </a:r>
            <a:r>
              <a:rPr dirty="0"/>
              <a:t> </a:t>
            </a:r>
            <a:r>
              <a:rPr dirty="0" err="1"/>
              <a:t>브닷의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하닷이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하닷은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들판에서</a:t>
            </a:r>
            <a:r>
              <a:rPr dirty="0"/>
              <a:t> </a:t>
            </a:r>
            <a:r>
              <a:rPr dirty="0" err="1"/>
              <a:t>미디안을</a:t>
            </a:r>
            <a:r>
              <a:rPr dirty="0"/>
              <a:t> 친 </a:t>
            </a:r>
            <a:r>
              <a:rPr dirty="0" err="1"/>
              <a:t>사람으로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성의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아윗이라고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795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Husham died, </a:t>
            </a:r>
            <a:r>
              <a:rPr dirty="0" err="1"/>
              <a:t>Hadad</a:t>
            </a:r>
            <a:r>
              <a:rPr dirty="0"/>
              <a:t> son of Bedad,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defeated Midian in the country of Moab,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succeeded him as king. His city was named </a:t>
            </a:r>
            <a:r>
              <a:rPr dirty="0" err="1"/>
              <a:t>Avith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7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하닷이</a:t>
            </a:r>
            <a:r>
              <a:rPr dirty="0"/>
              <a:t> </a:t>
            </a:r>
            <a:r>
              <a:rPr dirty="0" err="1"/>
              <a:t>죽자</a:t>
            </a:r>
            <a:r>
              <a:rPr dirty="0"/>
              <a:t> </a:t>
            </a:r>
            <a:r>
              <a:rPr dirty="0" err="1"/>
              <a:t>마스레가</a:t>
            </a:r>
            <a:r>
              <a:rPr dirty="0"/>
              <a:t> </a:t>
            </a:r>
            <a:r>
              <a:rPr dirty="0" err="1"/>
              <a:t>출신인</a:t>
            </a:r>
            <a:r>
              <a:rPr dirty="0"/>
              <a:t> </a:t>
            </a:r>
            <a:r>
              <a:rPr dirty="0" err="1"/>
              <a:t>사믈라가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392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</a:t>
            </a:r>
            <a:r>
              <a:rPr dirty="0" err="1"/>
              <a:t>Hadad</a:t>
            </a:r>
            <a:r>
              <a:rPr dirty="0"/>
              <a:t> died, </a:t>
            </a:r>
            <a:r>
              <a:rPr dirty="0" err="1"/>
              <a:t>Samlah</a:t>
            </a:r>
            <a:r>
              <a:rPr dirty="0"/>
              <a:t> from </a:t>
            </a:r>
            <a:r>
              <a:rPr dirty="0" err="1"/>
              <a:t>Masrekah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succeeded him as king.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사믈라가</a:t>
            </a:r>
            <a:r>
              <a:rPr dirty="0"/>
              <a:t> </a:t>
            </a:r>
            <a:r>
              <a:rPr dirty="0" err="1"/>
              <a:t>죽자</a:t>
            </a:r>
            <a:r>
              <a:rPr dirty="0"/>
              <a:t> </a:t>
            </a:r>
            <a:r>
              <a:rPr dirty="0" err="1"/>
              <a:t>강가에</a:t>
            </a:r>
            <a:r>
              <a:rPr dirty="0"/>
              <a:t> </a:t>
            </a:r>
            <a:r>
              <a:rPr dirty="0" err="1"/>
              <a:t>살았던</a:t>
            </a:r>
            <a:r>
              <a:rPr dirty="0"/>
              <a:t> </a:t>
            </a:r>
            <a:r>
              <a:rPr dirty="0" err="1"/>
              <a:t>르호봇</a:t>
            </a:r>
            <a:r>
              <a:rPr dirty="0"/>
              <a:t> </a:t>
            </a:r>
            <a:r>
              <a:rPr dirty="0" err="1"/>
              <a:t>출신인</a:t>
            </a:r>
            <a:r>
              <a:rPr dirty="0"/>
              <a:t> </a:t>
            </a:r>
            <a:r>
              <a:rPr dirty="0" err="1"/>
              <a:t>사울이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17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</a:t>
            </a:r>
            <a:r>
              <a:rPr dirty="0" err="1"/>
              <a:t>Samlah</a:t>
            </a:r>
            <a:r>
              <a:rPr dirty="0"/>
              <a:t> died, </a:t>
            </a:r>
            <a:r>
              <a:rPr dirty="0" err="1"/>
              <a:t>Shaul</a:t>
            </a:r>
            <a:r>
              <a:rPr dirty="0"/>
              <a:t> from Rehoboth on the river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succeeded him as king.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590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사울이</a:t>
            </a:r>
            <a:r>
              <a:rPr dirty="0"/>
              <a:t> </a:t>
            </a:r>
            <a:r>
              <a:rPr dirty="0" err="1"/>
              <a:t>죽자</a:t>
            </a:r>
            <a:r>
              <a:rPr dirty="0"/>
              <a:t> </a:t>
            </a:r>
            <a:r>
              <a:rPr dirty="0" err="1"/>
              <a:t>악볼의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바알하난이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498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</a:t>
            </a:r>
            <a:r>
              <a:rPr dirty="0" err="1"/>
              <a:t>Shaul</a:t>
            </a:r>
            <a:r>
              <a:rPr dirty="0"/>
              <a:t> died, Baal-Hanan son of </a:t>
            </a:r>
            <a:r>
              <a:rPr dirty="0" err="1"/>
              <a:t>Acbor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succeeded him as 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28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야벳의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고멜</a:t>
            </a:r>
            <a:r>
              <a:rPr dirty="0"/>
              <a:t>, </a:t>
            </a:r>
            <a:r>
              <a:rPr dirty="0" err="1"/>
              <a:t>마곡</a:t>
            </a:r>
            <a:r>
              <a:rPr dirty="0"/>
              <a:t>, </a:t>
            </a:r>
            <a:r>
              <a:rPr dirty="0" err="1"/>
              <a:t>마대</a:t>
            </a:r>
            <a:r>
              <a:rPr dirty="0"/>
              <a:t>, </a:t>
            </a:r>
            <a:r>
              <a:rPr dirty="0" err="1"/>
              <a:t>야완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두발</a:t>
            </a:r>
            <a:r>
              <a:rPr dirty="0"/>
              <a:t>, </a:t>
            </a:r>
            <a:r>
              <a:rPr dirty="0" err="1"/>
              <a:t>메섹</a:t>
            </a:r>
            <a:r>
              <a:rPr dirty="0"/>
              <a:t>, </a:t>
            </a:r>
            <a:r>
              <a:rPr dirty="0" err="1"/>
              <a:t>디라스입니다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00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Japheth: Gomer, Magog, </a:t>
            </a:r>
            <a:r>
              <a:rPr dirty="0" err="1"/>
              <a:t>Madai</a:t>
            </a:r>
            <a:r>
              <a:rPr dirty="0"/>
              <a:t>, Javan,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Tubal, </a:t>
            </a:r>
            <a:r>
              <a:rPr dirty="0" err="1"/>
              <a:t>Meshech</a:t>
            </a:r>
            <a:r>
              <a:rPr dirty="0"/>
              <a:t> and </a:t>
            </a:r>
            <a:r>
              <a:rPr dirty="0" err="1"/>
              <a:t>Tiras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 err="1"/>
              <a:t>바알하난이</a:t>
            </a:r>
            <a:r>
              <a:rPr dirty="0"/>
              <a:t> </a:t>
            </a:r>
            <a:r>
              <a:rPr dirty="0" err="1"/>
              <a:t>죽자</a:t>
            </a:r>
            <a:r>
              <a:rPr dirty="0"/>
              <a:t> </a:t>
            </a:r>
            <a:r>
              <a:rPr dirty="0" err="1"/>
              <a:t>하닷이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성의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바이라고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아내의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므헤다벨이며</a:t>
            </a:r>
            <a:r>
              <a:rPr dirty="0"/>
              <a:t> </a:t>
            </a:r>
            <a:r>
              <a:rPr dirty="0" err="1"/>
              <a:t>메사합의</a:t>
            </a:r>
            <a:r>
              <a:rPr dirty="0"/>
              <a:t> </a:t>
            </a:r>
            <a:r>
              <a:rPr dirty="0" err="1"/>
              <a:t>손녀이자</a:t>
            </a:r>
            <a:r>
              <a:rPr dirty="0"/>
              <a:t> </a:t>
            </a:r>
            <a:r>
              <a:rPr dirty="0" err="1"/>
              <a:t>마드렛의</a:t>
            </a:r>
            <a:r>
              <a:rPr dirty="0"/>
              <a:t> </a:t>
            </a:r>
            <a:r>
              <a:rPr dirty="0" err="1"/>
              <a:t>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40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Baal-Hanan died, </a:t>
            </a:r>
            <a:r>
              <a:rPr dirty="0" err="1"/>
              <a:t>Hadad</a:t>
            </a:r>
            <a:r>
              <a:rPr dirty="0"/>
              <a:t> succeeded him as king.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city was named Pau, and his wife's name</a:t>
            </a:r>
            <a:r>
              <a:rPr lang="en-US" dirty="0"/>
              <a:t> </a:t>
            </a:r>
            <a:r>
              <a:rPr dirty="0"/>
              <a:t>was </a:t>
            </a:r>
            <a:r>
              <a:rPr dirty="0" err="1"/>
              <a:t>Mehetabel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daughter</a:t>
            </a:r>
            <a:r>
              <a:rPr lang="en-US" dirty="0"/>
              <a:t> </a:t>
            </a:r>
            <a:r>
              <a:rPr dirty="0"/>
              <a:t>of </a:t>
            </a:r>
            <a:r>
              <a:rPr dirty="0" err="1"/>
              <a:t>Matred</a:t>
            </a:r>
            <a:r>
              <a:rPr dirty="0"/>
              <a:t>, the daughter of Me-</a:t>
            </a:r>
            <a:r>
              <a:rPr dirty="0" err="1"/>
              <a:t>Zahab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110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 err="1"/>
              <a:t>하닷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에돔의</a:t>
            </a:r>
            <a:r>
              <a:rPr dirty="0"/>
              <a:t> </a:t>
            </a:r>
            <a:r>
              <a:rPr dirty="0" err="1"/>
              <a:t>족장은</a:t>
            </a:r>
            <a:r>
              <a:rPr dirty="0"/>
              <a:t> </a:t>
            </a:r>
            <a:r>
              <a:rPr dirty="0" err="1"/>
              <a:t>딤나</a:t>
            </a:r>
            <a:r>
              <a:rPr dirty="0"/>
              <a:t>, </a:t>
            </a:r>
            <a:r>
              <a:rPr dirty="0" err="1"/>
              <a:t>알랴</a:t>
            </a:r>
            <a:r>
              <a:rPr dirty="0"/>
              <a:t>, </a:t>
            </a:r>
            <a:r>
              <a:rPr dirty="0" err="1"/>
              <a:t>여뎃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31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Hadad</a:t>
            </a:r>
            <a:r>
              <a:rPr dirty="0"/>
              <a:t> also died.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chiefs of Edom were: </a:t>
            </a:r>
            <a:r>
              <a:rPr dirty="0" err="1"/>
              <a:t>Timna</a:t>
            </a:r>
            <a:r>
              <a:rPr dirty="0"/>
              <a:t>, </a:t>
            </a:r>
            <a:r>
              <a:rPr dirty="0" err="1"/>
              <a:t>Alvah</a:t>
            </a:r>
            <a:r>
              <a:rPr dirty="0"/>
              <a:t>, </a:t>
            </a:r>
            <a:r>
              <a:rPr dirty="0" err="1"/>
              <a:t>Jetheth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52</a:t>
            </a:r>
            <a:br/>
            <a:r>
              <a:t>오홀리바마, 엘라, 비논,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Oholibamah, Elah, Pinon,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53</a:t>
            </a:r>
            <a:br/>
            <a:r>
              <a:t>그나스, 데만, 밉살,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Kenaz, Teman, Mibzar,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65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54</a:t>
            </a:r>
            <a:br>
              <a:rPr dirty="0"/>
            </a:br>
            <a:r>
              <a:rPr dirty="0" err="1"/>
              <a:t>막디엘</a:t>
            </a:r>
            <a:r>
              <a:rPr dirty="0"/>
              <a:t>, </a:t>
            </a:r>
            <a:r>
              <a:rPr dirty="0" err="1"/>
              <a:t>이람입니다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에돔의</a:t>
            </a:r>
            <a:r>
              <a:rPr dirty="0"/>
              <a:t> </a:t>
            </a:r>
            <a:r>
              <a:rPr dirty="0" err="1"/>
              <a:t>족장이었습니다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538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Magdiel</a:t>
            </a:r>
            <a:r>
              <a:rPr dirty="0"/>
              <a:t> and </a:t>
            </a:r>
            <a:r>
              <a:rPr dirty="0" err="1"/>
              <a:t>Iram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chiefs of Edom.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고멜의 아들은 아스그나스, 디밧, 도갈마입니다.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Gomer: Ashkenaz, Riphath and Togarmah.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야완의 아들은 엘리사, 다시스, 깃딤, 도다님입니다.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Javan: Elishah, Tarshish, the Kittim and the Rodanim.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함의 아들은 구스, 미스라임, 붓, 가나안입니다.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Ham: Cush, Mizraim, Put and Canaan.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6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구스의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스바</a:t>
            </a:r>
            <a:r>
              <a:rPr dirty="0"/>
              <a:t>, </a:t>
            </a:r>
            <a:r>
              <a:rPr dirty="0" err="1"/>
              <a:t>하윌라</a:t>
            </a:r>
            <a:r>
              <a:rPr dirty="0"/>
              <a:t>, </a:t>
            </a:r>
            <a:r>
              <a:rPr dirty="0" err="1"/>
              <a:t>삽다</a:t>
            </a:r>
            <a:r>
              <a:rPr dirty="0"/>
              <a:t>, </a:t>
            </a:r>
            <a:r>
              <a:rPr dirty="0" err="1"/>
              <a:t>라아마</a:t>
            </a:r>
            <a:r>
              <a:rPr dirty="0"/>
              <a:t>, </a:t>
            </a:r>
            <a:r>
              <a:rPr dirty="0" err="1"/>
              <a:t>삽드가입니다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라아마의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스바</a:t>
            </a:r>
            <a:r>
              <a:rPr dirty="0"/>
              <a:t>, </a:t>
            </a:r>
            <a:r>
              <a:rPr dirty="0" err="1"/>
              <a:t>드단입니다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82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Cush: </a:t>
            </a:r>
            <a:r>
              <a:rPr dirty="0" err="1"/>
              <a:t>Seba</a:t>
            </a:r>
            <a:r>
              <a:rPr dirty="0"/>
              <a:t>, Havilah, </a:t>
            </a:r>
            <a:r>
              <a:rPr dirty="0" err="1"/>
              <a:t>Sabta</a:t>
            </a:r>
            <a:r>
              <a:rPr dirty="0"/>
              <a:t>, </a:t>
            </a:r>
            <a:r>
              <a:rPr dirty="0" err="1"/>
              <a:t>Raamah</a:t>
            </a:r>
            <a:r>
              <a:rPr dirty="0"/>
              <a:t> and </a:t>
            </a:r>
            <a:r>
              <a:rPr dirty="0" err="1"/>
              <a:t>Sabteca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</a:t>
            </a:r>
            <a:r>
              <a:rPr dirty="0" err="1"/>
              <a:t>Raamah</a:t>
            </a:r>
            <a:r>
              <a:rPr dirty="0"/>
              <a:t>: Sheba and </a:t>
            </a:r>
            <a:r>
              <a:rPr dirty="0" err="1"/>
              <a:t>Dedan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1822</Words>
  <Application>Microsoft Office PowerPoint</Application>
  <PresentationFormat>와이드스크린</PresentationFormat>
  <Paragraphs>227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2022-09-06T07:22:41Z</dcterms:modified>
</cp:coreProperties>
</file>