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도망치다가</a:t>
            </a:r>
            <a:r>
              <a:rPr dirty="0"/>
              <a:t> </a:t>
            </a:r>
            <a:r>
              <a:rPr dirty="0" err="1"/>
              <a:t>길보아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Philistines fought against Israel;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fled before them, and many fell slain on Mount Gilboa.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신전에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갑옷을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다곤</a:t>
            </a:r>
            <a:r>
              <a:rPr dirty="0"/>
              <a:t> </a:t>
            </a:r>
            <a:r>
              <a:rPr dirty="0" err="1"/>
              <a:t>신전에</a:t>
            </a:r>
            <a:r>
              <a:rPr dirty="0"/>
              <a:t> </a:t>
            </a:r>
            <a:r>
              <a:rPr dirty="0" err="1"/>
              <a:t>매달았습니다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his armor in the temple of their gods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hung up his head in the temple of Dagon.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야베스에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사울에게</a:t>
            </a:r>
            <a:r>
              <a:rPr dirty="0"/>
              <a:t> 한 </a:t>
            </a:r>
            <a:r>
              <a:rPr dirty="0" err="1"/>
              <a:t>짓에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inhabitants of </a:t>
            </a:r>
            <a:r>
              <a:rPr dirty="0" err="1"/>
              <a:t>Jabesh</a:t>
            </a:r>
            <a:r>
              <a:rPr dirty="0"/>
              <a:t> Gilead heard of everything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Philistines had done to Saul,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25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그중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사울과</a:t>
            </a:r>
            <a:r>
              <a:rPr dirty="0"/>
              <a:t> 그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야베스로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야베스에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상수리나무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그 </a:t>
            </a:r>
            <a:r>
              <a:rPr dirty="0" err="1"/>
              <a:t>뼈들을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금식했습니다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7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their valiant men went and took the bodies of Saul and his 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them to </a:t>
            </a:r>
            <a:r>
              <a:rPr dirty="0" err="1"/>
              <a:t>Jabesh</a:t>
            </a:r>
            <a:r>
              <a:rPr dirty="0"/>
              <a:t>. Then they buried their bones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great tree</a:t>
            </a:r>
            <a:r>
              <a:rPr lang="en-US" dirty="0"/>
              <a:t> </a:t>
            </a:r>
            <a:r>
              <a:rPr dirty="0"/>
              <a:t>in </a:t>
            </a:r>
            <a:r>
              <a:rPr dirty="0" err="1"/>
              <a:t>Jabesh</a:t>
            </a:r>
            <a:r>
              <a:rPr dirty="0"/>
              <a:t>, and they fasted seven days.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뿐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무당에게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구하고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7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Saul died because he was unfaithful to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keep the word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consulted a medium for guidance,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사울을</a:t>
            </a:r>
            <a:r>
              <a:rPr dirty="0"/>
              <a:t> </a:t>
            </a:r>
            <a:r>
              <a:rPr dirty="0" err="1"/>
              <a:t>죽이시고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inquire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put him to death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turned the kingdom over to David son of Jesse.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7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사울과</a:t>
            </a:r>
            <a:r>
              <a:rPr dirty="0"/>
              <a:t> 그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추격해서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요나단</a:t>
            </a:r>
            <a:r>
              <a:rPr dirty="0"/>
              <a:t>, </a:t>
            </a:r>
            <a:r>
              <a:rPr dirty="0" err="1"/>
              <a:t>아비나답</a:t>
            </a:r>
            <a:r>
              <a:rPr dirty="0"/>
              <a:t>, </a:t>
            </a:r>
            <a:r>
              <a:rPr dirty="0" err="1"/>
              <a:t>말기수아를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Philistines pressed hard after Saul and his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killed his sons Jonathan, </a:t>
            </a:r>
            <a:r>
              <a:rPr dirty="0" err="1"/>
              <a:t>Abinadab</a:t>
            </a:r>
            <a:r>
              <a:rPr dirty="0"/>
              <a:t> and </a:t>
            </a:r>
            <a:r>
              <a:rPr dirty="0" err="1"/>
              <a:t>Malki</a:t>
            </a:r>
            <a:r>
              <a:rPr dirty="0"/>
              <a:t>-Shua.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사울</a:t>
            </a:r>
            <a:r>
              <a:rPr dirty="0"/>
              <a:t> </a:t>
            </a:r>
            <a:r>
              <a:rPr dirty="0" err="1"/>
              <a:t>주변에서는</a:t>
            </a:r>
            <a:r>
              <a:rPr dirty="0"/>
              <a:t> </a:t>
            </a:r>
            <a:r>
              <a:rPr dirty="0" err="1"/>
              <a:t>싸움이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치열해졌습니다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활잡이들이</a:t>
            </a:r>
            <a:r>
              <a:rPr dirty="0"/>
              <a:t> </a:t>
            </a:r>
            <a:r>
              <a:rPr dirty="0" err="1"/>
              <a:t>사울을</a:t>
            </a:r>
            <a:r>
              <a:rPr dirty="0"/>
              <a:t> </a:t>
            </a:r>
            <a:r>
              <a:rPr dirty="0" err="1"/>
              <a:t>따라잡았고</a:t>
            </a:r>
            <a:r>
              <a:rPr dirty="0"/>
              <a:t> </a:t>
            </a: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화살에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2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fighting grew fierce around Saul,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archers overtook him,</a:t>
            </a:r>
            <a:r>
              <a:rPr lang="en-US" dirty="0"/>
              <a:t> </a:t>
            </a:r>
            <a:r>
              <a:rPr dirty="0"/>
              <a:t>they wounded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병기를</a:t>
            </a:r>
            <a:r>
              <a:rPr dirty="0"/>
              <a:t> 든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“네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이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놈들이</a:t>
            </a:r>
            <a:r>
              <a:rPr dirty="0"/>
              <a:t> </a:t>
            </a:r>
            <a:r>
              <a:rPr dirty="0" err="1"/>
              <a:t>와서</a:t>
            </a:r>
            <a:r>
              <a:rPr lang="en-US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방패</a:t>
            </a:r>
            <a:r>
              <a:rPr dirty="0"/>
              <a:t> 든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사울은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던졌습니다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6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Saul said to his armor-bearer, "Draw your sword and run me through,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these uncircumcised fellows will come and abuse me.</a:t>
            </a:r>
            <a:r>
              <a:rPr lang="en-US" altLang="ko-KR" dirty="0"/>
              <a:t>“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armor-bearer was terrified and would not do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Saul took his own sword and fell on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병기를</a:t>
            </a:r>
            <a:r>
              <a:rPr dirty="0"/>
              <a:t> 든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자기도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2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armor-bearer saw that Saul was dead,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 fell on his sword and died.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그리하여 사울과 그 세 아들과 그 온 집이 함께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69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Saul and his three sons died,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his house died together.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군사가</a:t>
            </a:r>
            <a:r>
              <a:rPr dirty="0"/>
              <a:t> </a:t>
            </a:r>
            <a:r>
              <a:rPr dirty="0" err="1"/>
              <a:t>도망치고</a:t>
            </a:r>
            <a:r>
              <a:rPr dirty="0"/>
              <a:t> </a:t>
            </a:r>
            <a:r>
              <a:rPr dirty="0" err="1"/>
              <a:t>사울과</a:t>
            </a:r>
            <a:r>
              <a:rPr dirty="0"/>
              <a:t> 그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Israelites in the valley saw that the army had fled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Saul and his sons had died,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abandoned their towns and fled.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Philistines came and occupied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벗기다</a:t>
            </a:r>
            <a:r>
              <a:rPr lang="ko-KR" altLang="en-US" dirty="0"/>
              <a:t>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사울과</a:t>
            </a:r>
            <a:r>
              <a:rPr dirty="0"/>
              <a:t> 그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길보아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4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day, when the Philistines came to strip the dead,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found Saul and his sons fallen on Mount Gilboa.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벗기고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갑옷을</a:t>
            </a:r>
            <a:r>
              <a:rPr dirty="0"/>
              <a:t> </a:t>
            </a:r>
            <a:r>
              <a:rPr dirty="0" err="1"/>
              <a:t>가져갔고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그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이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stripped him and took his head and his armor,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messengers throughout the land of the Philistines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proclaim the news among their idols and their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749</Words>
  <Application>Microsoft Office PowerPoint</Application>
  <PresentationFormat>와이드스크린</PresentationFormat>
  <Paragraphs>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2022-09-08T07:27:36Z</dcterms:modified>
</cp:coreProperties>
</file>