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4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33" autoAdjust="0"/>
    <p:restoredTop sz="94807"/>
  </p:normalViewPr>
  <p:slideViewPr>
    <p:cSldViewPr snapToGrid="0" snapToObjects="1">
      <p:cViewPr varScale="1">
        <p:scale>
          <a:sx n="100" d="100"/>
          <a:sy n="100" d="100"/>
        </p:scale>
        <p:origin x="60" y="1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2022-09-08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72198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/>
              <a:t>온 </a:t>
            </a:r>
            <a:r>
              <a:rPr dirty="0" err="1"/>
              <a:t>이스라엘이</a:t>
            </a:r>
            <a:r>
              <a:rPr dirty="0"/>
              <a:t> </a:t>
            </a:r>
            <a:r>
              <a:rPr dirty="0" err="1"/>
              <a:t>헤브론에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다윗에게</a:t>
            </a:r>
            <a:r>
              <a:rPr dirty="0"/>
              <a:t> </a:t>
            </a:r>
            <a:r>
              <a:rPr dirty="0" err="1"/>
              <a:t>몰려와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우리는</a:t>
            </a:r>
            <a:r>
              <a:rPr dirty="0"/>
              <a:t> </a:t>
            </a:r>
            <a:r>
              <a:rPr dirty="0" err="1"/>
              <a:t>왕의</a:t>
            </a:r>
            <a:r>
              <a:rPr dirty="0"/>
              <a:t> </a:t>
            </a:r>
            <a:r>
              <a:rPr dirty="0" err="1"/>
              <a:t>혈육입니다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69152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All Israel came together to David at Hebron and said,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"We are your own flesh and blood.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177239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다윗이</a:t>
            </a:r>
            <a:r>
              <a:rPr dirty="0"/>
              <a:t> </a:t>
            </a:r>
            <a:r>
              <a:rPr dirty="0" err="1"/>
              <a:t>거느리는</a:t>
            </a:r>
            <a:r>
              <a:rPr dirty="0"/>
              <a:t> </a:t>
            </a:r>
            <a:r>
              <a:rPr dirty="0" err="1"/>
              <a:t>용사들의</a:t>
            </a:r>
            <a:r>
              <a:rPr dirty="0"/>
              <a:t> </a:t>
            </a:r>
            <a:r>
              <a:rPr dirty="0" err="1"/>
              <a:t>우두머리들은</a:t>
            </a:r>
            <a:r>
              <a:rPr dirty="0"/>
              <a:t> </a:t>
            </a:r>
            <a:r>
              <a:rPr dirty="0" err="1"/>
              <a:t>이렇습니다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이 </a:t>
            </a:r>
            <a:r>
              <a:rPr dirty="0" err="1"/>
              <a:t>사람들은</a:t>
            </a:r>
            <a:r>
              <a:rPr dirty="0"/>
              <a:t> 온 </a:t>
            </a:r>
            <a:r>
              <a:rPr dirty="0" err="1"/>
              <a:t>이스라엘과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다윗을</a:t>
            </a:r>
            <a:r>
              <a:rPr dirty="0"/>
              <a:t> </a:t>
            </a:r>
            <a:r>
              <a:rPr dirty="0" err="1"/>
              <a:t>도와</a:t>
            </a:r>
            <a:r>
              <a:rPr dirty="0"/>
              <a:t> </a:t>
            </a:r>
            <a:r>
              <a:rPr dirty="0" err="1"/>
              <a:t>나라를</a:t>
            </a:r>
            <a:r>
              <a:rPr dirty="0"/>
              <a:t> </a:t>
            </a:r>
            <a:r>
              <a:rPr dirty="0" err="1"/>
              <a:t>얻게</a:t>
            </a:r>
            <a:r>
              <a:rPr dirty="0"/>
              <a:t> </a:t>
            </a:r>
            <a:r>
              <a:rPr dirty="0" err="1"/>
              <a:t>하고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다윗이</a:t>
            </a:r>
            <a:r>
              <a:rPr dirty="0"/>
              <a:t> </a:t>
            </a:r>
            <a:r>
              <a:rPr dirty="0" err="1"/>
              <a:t>왕이</a:t>
            </a:r>
            <a:r>
              <a:rPr dirty="0"/>
              <a:t> </a:t>
            </a:r>
            <a:r>
              <a:rPr dirty="0" err="1"/>
              <a:t>돼서</a:t>
            </a:r>
            <a:r>
              <a:rPr dirty="0"/>
              <a:t> </a:t>
            </a:r>
            <a:r>
              <a:rPr dirty="0" err="1"/>
              <a:t>왕의</a:t>
            </a:r>
            <a:r>
              <a:rPr dirty="0"/>
              <a:t> </a:t>
            </a:r>
            <a:r>
              <a:rPr dirty="0" err="1"/>
              <a:t>힘이</a:t>
            </a:r>
            <a:r>
              <a:rPr dirty="0"/>
              <a:t> 온 </a:t>
            </a:r>
            <a:r>
              <a:rPr dirty="0" err="1"/>
              <a:t>땅에</a:t>
            </a:r>
            <a:r>
              <a:rPr dirty="0"/>
              <a:t> </a:t>
            </a:r>
            <a:r>
              <a:rPr dirty="0" err="1"/>
              <a:t>미치도록</a:t>
            </a:r>
            <a:r>
              <a:rPr dirty="0"/>
              <a:t> </a:t>
            </a:r>
            <a:r>
              <a:rPr dirty="0" err="1"/>
              <a:t>도와주었는데</a:t>
            </a:r>
            <a:br>
              <a:rPr lang="en-US" dirty="0"/>
            </a:b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약속하신</a:t>
            </a:r>
            <a:r>
              <a:rPr dirty="0"/>
              <a:t> </a:t>
            </a:r>
            <a:r>
              <a:rPr dirty="0" err="1"/>
              <a:t>대로</a:t>
            </a:r>
            <a:r>
              <a:rPr dirty="0"/>
              <a:t> </a:t>
            </a:r>
            <a:r>
              <a:rPr dirty="0" err="1"/>
              <a:t>이루어졌습니다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1942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These were the chiefs of David's mighty men </a:t>
            </a:r>
            <a:r>
              <a:rPr lang="en-US" altLang="ko-KR" dirty="0"/>
              <a:t>––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they, together with all Israel,</a:t>
            </a:r>
            <a:r>
              <a:rPr lang="en-US" dirty="0"/>
              <a:t> </a:t>
            </a:r>
            <a:r>
              <a:rPr dirty="0"/>
              <a:t>gave his kingship strong support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extend it over the whole land,</a:t>
            </a:r>
            <a:r>
              <a:rPr lang="en-US" dirty="0"/>
              <a:t> </a:t>
            </a:r>
            <a:r>
              <a:rPr dirty="0"/>
              <a:t>as the LORD had promised --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04872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다윗의</a:t>
            </a:r>
            <a:r>
              <a:rPr dirty="0"/>
              <a:t> </a:t>
            </a:r>
            <a:r>
              <a:rPr dirty="0" err="1"/>
              <a:t>용사들은</a:t>
            </a:r>
            <a:r>
              <a:rPr dirty="0"/>
              <a:t> </a:t>
            </a:r>
            <a:r>
              <a:rPr dirty="0" err="1"/>
              <a:t>이러합니다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학몬</a:t>
            </a:r>
            <a:r>
              <a:rPr dirty="0"/>
              <a:t> </a:t>
            </a:r>
            <a:r>
              <a:rPr dirty="0" err="1"/>
              <a:t>사람의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야소브암은</a:t>
            </a:r>
            <a:r>
              <a:rPr dirty="0"/>
              <a:t> 30명의 </a:t>
            </a:r>
            <a:r>
              <a:rPr dirty="0" err="1"/>
              <a:t>우두머리였는데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창을</a:t>
            </a:r>
            <a:r>
              <a:rPr dirty="0"/>
              <a:t> </a:t>
            </a:r>
            <a:r>
              <a:rPr dirty="0" err="1"/>
              <a:t>들어</a:t>
            </a:r>
            <a:r>
              <a:rPr dirty="0"/>
              <a:t> 300명을 </a:t>
            </a:r>
            <a:r>
              <a:rPr dirty="0" err="1"/>
              <a:t>단번에</a:t>
            </a:r>
            <a:r>
              <a:rPr dirty="0"/>
              <a:t> </a:t>
            </a:r>
            <a:r>
              <a:rPr dirty="0" err="1"/>
              <a:t>죽였습니다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42543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this is the list of David's mighty men: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Jashobeam</a:t>
            </a:r>
            <a:r>
              <a:rPr dirty="0"/>
              <a:t>, a </a:t>
            </a:r>
            <a:r>
              <a:rPr dirty="0" err="1"/>
              <a:t>Hacmonite</a:t>
            </a:r>
            <a:r>
              <a:rPr dirty="0"/>
              <a:t>,</a:t>
            </a:r>
            <a:r>
              <a:rPr lang="en-US" dirty="0"/>
              <a:t> </a:t>
            </a:r>
            <a:r>
              <a:rPr dirty="0"/>
              <a:t>was chief of the officers;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raised his spear against three hundred men,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whom he killed in one encounter.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05193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/>
              <a:t>그 </a:t>
            </a:r>
            <a:r>
              <a:rPr dirty="0" err="1"/>
              <a:t>다음으로는</a:t>
            </a:r>
            <a:r>
              <a:rPr dirty="0"/>
              <a:t> </a:t>
            </a:r>
            <a:r>
              <a:rPr dirty="0" err="1"/>
              <a:t>아호아</a:t>
            </a:r>
            <a:r>
              <a:rPr dirty="0"/>
              <a:t> </a:t>
            </a:r>
            <a:r>
              <a:rPr dirty="0" err="1"/>
              <a:t>사람</a:t>
            </a:r>
            <a:r>
              <a:rPr dirty="0"/>
              <a:t> </a:t>
            </a:r>
            <a:r>
              <a:rPr dirty="0" err="1"/>
              <a:t>도도의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엘르아살인데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그는</a:t>
            </a:r>
            <a:r>
              <a:rPr dirty="0"/>
              <a:t> 세 </a:t>
            </a:r>
            <a:r>
              <a:rPr dirty="0" err="1"/>
              <a:t>용사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하나였습니다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37413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Next to him was Eleazar son of </a:t>
            </a:r>
            <a:r>
              <a:rPr dirty="0" err="1"/>
              <a:t>Dodai</a:t>
            </a:r>
            <a:r>
              <a:rPr dirty="0"/>
              <a:t> the </a:t>
            </a:r>
            <a:r>
              <a:rPr dirty="0" err="1"/>
              <a:t>Ahohite</a:t>
            </a:r>
            <a:r>
              <a:rPr dirty="0"/>
              <a:t>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one of the three mighty men.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62901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엘르아살은</a:t>
            </a:r>
            <a:r>
              <a:rPr dirty="0"/>
              <a:t> </a:t>
            </a:r>
            <a:r>
              <a:rPr dirty="0" err="1"/>
              <a:t>블레셋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싸우려고</a:t>
            </a:r>
            <a:r>
              <a:rPr dirty="0"/>
              <a:t> </a:t>
            </a:r>
            <a:r>
              <a:rPr dirty="0" err="1"/>
              <a:t>바스담밈에</a:t>
            </a:r>
            <a:r>
              <a:rPr dirty="0"/>
              <a:t> </a:t>
            </a:r>
            <a:r>
              <a:rPr dirty="0" err="1"/>
              <a:t>모였을</a:t>
            </a:r>
            <a:r>
              <a:rPr dirty="0"/>
              <a:t> 때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다윗과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있었습니다</a:t>
            </a:r>
            <a:r>
              <a:rPr dirty="0"/>
              <a:t>.</a:t>
            </a:r>
            <a:r>
              <a:rPr lang="en-US" dirty="0"/>
              <a:t> </a:t>
            </a:r>
            <a:r>
              <a:rPr dirty="0" err="1"/>
              <a:t>보리가</a:t>
            </a:r>
            <a:r>
              <a:rPr dirty="0"/>
              <a:t> </a:t>
            </a:r>
            <a:r>
              <a:rPr dirty="0" err="1"/>
              <a:t>가득한</a:t>
            </a:r>
            <a:r>
              <a:rPr dirty="0"/>
              <a:t> </a:t>
            </a:r>
            <a:r>
              <a:rPr dirty="0" err="1"/>
              <a:t>밭이</a:t>
            </a:r>
            <a:r>
              <a:rPr dirty="0"/>
              <a:t> </a:t>
            </a:r>
            <a:r>
              <a:rPr dirty="0" err="1"/>
              <a:t>있었는데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군사들은</a:t>
            </a:r>
            <a:r>
              <a:rPr dirty="0"/>
              <a:t> </a:t>
            </a:r>
            <a:r>
              <a:rPr dirty="0" err="1"/>
              <a:t>블레셋</a:t>
            </a:r>
            <a:r>
              <a:rPr dirty="0"/>
              <a:t> </a:t>
            </a:r>
            <a:r>
              <a:rPr dirty="0" err="1"/>
              <a:t>사람에게서</a:t>
            </a:r>
            <a:r>
              <a:rPr dirty="0"/>
              <a:t> </a:t>
            </a:r>
            <a:r>
              <a:rPr dirty="0" err="1"/>
              <a:t>도망쳤지만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97338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was with David at Pas </a:t>
            </a:r>
            <a:r>
              <a:rPr dirty="0" err="1"/>
              <a:t>Dammim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the Philistines gathered there for battle.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At a place where there was a field full of barley,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troops fled from the Philistines.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42437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보리밭</a:t>
            </a:r>
            <a:r>
              <a:rPr dirty="0"/>
              <a:t> </a:t>
            </a:r>
            <a:r>
              <a:rPr dirty="0" err="1"/>
              <a:t>한가운데</a:t>
            </a:r>
            <a:r>
              <a:rPr dirty="0"/>
              <a:t> </a:t>
            </a:r>
            <a:r>
              <a:rPr dirty="0" err="1"/>
              <a:t>굳게</a:t>
            </a:r>
            <a:r>
              <a:rPr dirty="0"/>
              <a:t> </a:t>
            </a:r>
            <a:r>
              <a:rPr dirty="0" err="1"/>
              <a:t>서서</a:t>
            </a:r>
            <a:r>
              <a:rPr dirty="0"/>
              <a:t> </a:t>
            </a:r>
            <a:r>
              <a:rPr dirty="0" err="1"/>
              <a:t>밭을</a:t>
            </a:r>
            <a:r>
              <a:rPr dirty="0"/>
              <a:t> </a:t>
            </a:r>
            <a:r>
              <a:rPr dirty="0" err="1"/>
              <a:t>지키며</a:t>
            </a:r>
            <a:r>
              <a:rPr dirty="0"/>
              <a:t> </a:t>
            </a:r>
            <a:r>
              <a:rPr dirty="0" err="1"/>
              <a:t>블레셋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죽였습니다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이스라엘에</a:t>
            </a:r>
            <a:r>
              <a:rPr dirty="0"/>
              <a:t> 큰 </a:t>
            </a:r>
            <a:r>
              <a:rPr dirty="0" err="1"/>
              <a:t>승리를</a:t>
            </a:r>
            <a:r>
              <a:rPr dirty="0"/>
              <a:t> </a:t>
            </a:r>
            <a:r>
              <a:rPr dirty="0" err="1"/>
              <a:t>가져다</a:t>
            </a:r>
            <a:r>
              <a:rPr dirty="0"/>
              <a:t> </a:t>
            </a:r>
            <a:r>
              <a:rPr dirty="0" err="1"/>
              <a:t>주셨습니다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38695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they took their stand in the middle of the field.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defended it and struck the Philistines down,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LORD brought about a great victory.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37335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블레셋</a:t>
            </a:r>
            <a:r>
              <a:rPr dirty="0"/>
              <a:t> </a:t>
            </a:r>
            <a:r>
              <a:rPr dirty="0" err="1"/>
              <a:t>무리가</a:t>
            </a:r>
            <a:r>
              <a:rPr dirty="0"/>
              <a:t> </a:t>
            </a:r>
            <a:r>
              <a:rPr dirty="0" err="1"/>
              <a:t>르바임</a:t>
            </a:r>
            <a:r>
              <a:rPr dirty="0"/>
              <a:t> </a:t>
            </a:r>
            <a:r>
              <a:rPr dirty="0" err="1"/>
              <a:t>골짜기에</a:t>
            </a:r>
            <a:r>
              <a:rPr dirty="0"/>
              <a:t> </a:t>
            </a:r>
            <a:r>
              <a:rPr dirty="0" err="1"/>
              <a:t>진을</a:t>
            </a:r>
            <a:r>
              <a:rPr dirty="0"/>
              <a:t> </a:t>
            </a:r>
            <a:r>
              <a:rPr dirty="0" err="1"/>
              <a:t>치고</a:t>
            </a:r>
            <a:r>
              <a:rPr dirty="0"/>
              <a:t> </a:t>
            </a:r>
            <a:r>
              <a:rPr dirty="0" err="1"/>
              <a:t>있을</a:t>
            </a:r>
            <a:r>
              <a:rPr dirty="0"/>
              <a:t> 때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30명의 </a:t>
            </a:r>
            <a:r>
              <a:rPr dirty="0" err="1"/>
              <a:t>우두머리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세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아둘람</a:t>
            </a:r>
            <a:r>
              <a:rPr dirty="0"/>
              <a:t> </a:t>
            </a:r>
            <a:r>
              <a:rPr dirty="0" err="1"/>
              <a:t>동굴에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다윗에게</a:t>
            </a:r>
            <a:r>
              <a:rPr dirty="0"/>
              <a:t> </a:t>
            </a:r>
            <a:r>
              <a:rPr dirty="0" err="1"/>
              <a:t>내려왔습니다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9170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Three of the thirty chiefs came down to David to the rock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at the cave of </a:t>
            </a:r>
            <a:r>
              <a:rPr dirty="0" err="1"/>
              <a:t>Adullam</a:t>
            </a:r>
            <a:r>
              <a:rPr dirty="0"/>
              <a:t>, while a band of Philistines was encamped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the Valley of Rephaim.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10615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그때</a:t>
            </a:r>
            <a:r>
              <a:rPr dirty="0"/>
              <a:t> </a:t>
            </a:r>
            <a:r>
              <a:rPr dirty="0" err="1"/>
              <a:t>다윗은</a:t>
            </a:r>
            <a:r>
              <a:rPr dirty="0"/>
              <a:t> </a:t>
            </a:r>
            <a:r>
              <a:rPr dirty="0" err="1"/>
              <a:t>요새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있었고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블레셋</a:t>
            </a:r>
            <a:r>
              <a:rPr dirty="0"/>
              <a:t> </a:t>
            </a:r>
            <a:r>
              <a:rPr dirty="0" err="1"/>
              <a:t>군대는</a:t>
            </a:r>
            <a:r>
              <a:rPr dirty="0"/>
              <a:t> </a:t>
            </a:r>
            <a:r>
              <a:rPr dirty="0" err="1"/>
              <a:t>베들레헴에</a:t>
            </a:r>
            <a:r>
              <a:rPr dirty="0"/>
              <a:t> </a:t>
            </a:r>
            <a:r>
              <a:rPr dirty="0" err="1"/>
              <a:t>머물러</a:t>
            </a:r>
            <a:r>
              <a:rPr dirty="0"/>
              <a:t> </a:t>
            </a:r>
            <a:r>
              <a:rPr dirty="0" err="1"/>
              <a:t>있었습니다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58064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At that time David was in the stronghold,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Philistine garrison was at Bethlehem.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90339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다윗이</a:t>
            </a:r>
            <a:r>
              <a:rPr dirty="0"/>
              <a:t> </a:t>
            </a:r>
            <a:r>
              <a:rPr dirty="0" err="1"/>
              <a:t>간절하게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“아, </a:t>
            </a:r>
            <a:r>
              <a:rPr dirty="0" err="1"/>
              <a:t>누가</a:t>
            </a:r>
            <a:r>
              <a:rPr dirty="0"/>
              <a:t> </a:t>
            </a:r>
            <a:r>
              <a:rPr dirty="0" err="1"/>
              <a:t>베들레헴</a:t>
            </a:r>
            <a:r>
              <a:rPr dirty="0"/>
              <a:t> </a:t>
            </a:r>
            <a:r>
              <a:rPr dirty="0" err="1"/>
              <a:t>성문</a:t>
            </a:r>
            <a:r>
              <a:rPr dirty="0"/>
              <a:t> 곁 </a:t>
            </a:r>
            <a:r>
              <a:rPr dirty="0" err="1"/>
              <a:t>우물에서</a:t>
            </a:r>
            <a:r>
              <a:rPr dirty="0"/>
              <a:t> </a:t>
            </a:r>
            <a:r>
              <a:rPr dirty="0" err="1"/>
              <a:t>물을</a:t>
            </a:r>
            <a:r>
              <a:rPr dirty="0"/>
              <a:t> </a:t>
            </a:r>
            <a:r>
              <a:rPr dirty="0" err="1"/>
              <a:t>길어다</a:t>
            </a:r>
            <a:r>
              <a:rPr dirty="0"/>
              <a:t> </a:t>
            </a:r>
            <a:r>
              <a:rPr dirty="0" err="1"/>
              <a:t>주었으면</a:t>
            </a:r>
            <a:r>
              <a:rPr dirty="0"/>
              <a:t> </a:t>
            </a:r>
            <a:r>
              <a:rPr dirty="0" err="1"/>
              <a:t>좋겠다</a:t>
            </a:r>
            <a:r>
              <a:rPr dirty="0"/>
              <a:t>!”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31322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David longed for water and said,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"Oh, that someone would get me a drink of water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from the well near the gate of Bethlehem!"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95364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/>
              <a:t>이 </a:t>
            </a:r>
            <a:r>
              <a:rPr dirty="0" err="1"/>
              <a:t>말을</a:t>
            </a:r>
            <a:r>
              <a:rPr dirty="0"/>
              <a:t> </a:t>
            </a:r>
            <a:r>
              <a:rPr dirty="0" err="1"/>
              <a:t>듣고</a:t>
            </a:r>
            <a:r>
              <a:rPr dirty="0"/>
              <a:t> 그 세 </a:t>
            </a:r>
            <a:r>
              <a:rPr dirty="0" err="1"/>
              <a:t>용사가</a:t>
            </a:r>
            <a:r>
              <a:rPr dirty="0"/>
              <a:t> </a:t>
            </a:r>
            <a:r>
              <a:rPr dirty="0" err="1"/>
              <a:t>블레셋</a:t>
            </a:r>
            <a:r>
              <a:rPr dirty="0"/>
              <a:t> </a:t>
            </a:r>
            <a:r>
              <a:rPr dirty="0" err="1"/>
              <a:t>군사들을</a:t>
            </a:r>
            <a:r>
              <a:rPr dirty="0"/>
              <a:t> </a:t>
            </a:r>
            <a:r>
              <a:rPr dirty="0" err="1"/>
              <a:t>뚫고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베들레헴</a:t>
            </a:r>
            <a:r>
              <a:rPr dirty="0"/>
              <a:t> </a:t>
            </a:r>
            <a:r>
              <a:rPr dirty="0" err="1"/>
              <a:t>성문</a:t>
            </a:r>
            <a:r>
              <a:rPr dirty="0"/>
              <a:t> 곁 </a:t>
            </a:r>
            <a:r>
              <a:rPr dirty="0" err="1"/>
              <a:t>우물에서</a:t>
            </a:r>
            <a:r>
              <a:rPr dirty="0"/>
              <a:t> </a:t>
            </a:r>
            <a:r>
              <a:rPr dirty="0" err="1"/>
              <a:t>물을</a:t>
            </a:r>
            <a:r>
              <a:rPr dirty="0"/>
              <a:t> </a:t>
            </a:r>
            <a:r>
              <a:rPr dirty="0" err="1"/>
              <a:t>떠다</a:t>
            </a:r>
            <a:r>
              <a:rPr dirty="0"/>
              <a:t> </a:t>
            </a:r>
            <a:r>
              <a:rPr dirty="0" err="1"/>
              <a:t>다윗에게</a:t>
            </a:r>
            <a:r>
              <a:rPr dirty="0"/>
              <a:t> </a:t>
            </a:r>
            <a:r>
              <a:rPr dirty="0" err="1"/>
              <a:t>가져왔습니다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다윗은</a:t>
            </a:r>
            <a:r>
              <a:rPr dirty="0"/>
              <a:t> 세 </a:t>
            </a:r>
            <a:r>
              <a:rPr dirty="0" err="1"/>
              <a:t>용사가</a:t>
            </a:r>
            <a:r>
              <a:rPr dirty="0"/>
              <a:t> </a:t>
            </a:r>
            <a:r>
              <a:rPr dirty="0" err="1"/>
              <a:t>가져온</a:t>
            </a:r>
            <a:r>
              <a:rPr dirty="0"/>
              <a:t> </a:t>
            </a:r>
            <a:r>
              <a:rPr dirty="0" err="1"/>
              <a:t>물을</a:t>
            </a:r>
            <a:r>
              <a:rPr lang="en-US" dirty="0"/>
              <a:t> </a:t>
            </a:r>
            <a:r>
              <a:rPr dirty="0" err="1"/>
              <a:t>기꺼이</a:t>
            </a:r>
            <a:r>
              <a:rPr dirty="0"/>
              <a:t> </a:t>
            </a:r>
            <a:r>
              <a:rPr dirty="0" err="1"/>
              <a:t>마시지</a:t>
            </a:r>
            <a:r>
              <a:rPr dirty="0"/>
              <a:t> </a:t>
            </a:r>
            <a:r>
              <a:rPr dirty="0" err="1"/>
              <a:t>않고</a:t>
            </a:r>
            <a:r>
              <a:rPr dirty="0"/>
              <a:t> </a:t>
            </a:r>
            <a:r>
              <a:rPr dirty="0" err="1"/>
              <a:t>여호와께</a:t>
            </a:r>
            <a:r>
              <a:rPr dirty="0"/>
              <a:t> </a:t>
            </a:r>
            <a:r>
              <a:rPr dirty="0" err="1"/>
              <a:t>부어</a:t>
            </a:r>
            <a:r>
              <a:rPr dirty="0"/>
              <a:t> </a:t>
            </a:r>
            <a:r>
              <a:rPr dirty="0" err="1"/>
              <a:t>드렸습니다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08934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the Three broke through the Philistine lines,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drew water from the well near the gate of Bethlehem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carried it back to David. But he refused to drink it; instead,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poured it out before the LORD.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155344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 err="1"/>
              <a:t>다윗이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 “</a:t>
            </a:r>
            <a:r>
              <a:rPr dirty="0" err="1"/>
              <a:t>하나님이여</a:t>
            </a:r>
            <a:r>
              <a:rPr dirty="0"/>
              <a:t>, </a:t>
            </a:r>
            <a:r>
              <a:rPr dirty="0" err="1"/>
              <a:t>저는</a:t>
            </a:r>
            <a:r>
              <a:rPr dirty="0"/>
              <a:t> 이 </a:t>
            </a:r>
            <a:r>
              <a:rPr dirty="0" err="1"/>
              <a:t>물을</a:t>
            </a:r>
            <a:r>
              <a:rPr dirty="0"/>
              <a:t> </a:t>
            </a:r>
            <a:r>
              <a:rPr dirty="0" err="1"/>
              <a:t>마시지</a:t>
            </a:r>
            <a:r>
              <a:rPr dirty="0"/>
              <a:t> </a:t>
            </a:r>
            <a:r>
              <a:rPr dirty="0" err="1"/>
              <a:t>못하겠습니다</a:t>
            </a:r>
            <a:r>
              <a:rPr dirty="0"/>
              <a:t>!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목숨을</a:t>
            </a:r>
            <a:r>
              <a:rPr dirty="0"/>
              <a:t> </a:t>
            </a:r>
            <a:r>
              <a:rPr dirty="0" err="1"/>
              <a:t>걸고</a:t>
            </a:r>
            <a:r>
              <a:rPr dirty="0"/>
              <a:t> </a:t>
            </a:r>
            <a:r>
              <a:rPr dirty="0" err="1"/>
              <a:t>갔다</a:t>
            </a:r>
            <a:r>
              <a:rPr dirty="0"/>
              <a:t> 온 이 </a:t>
            </a:r>
            <a:r>
              <a:rPr dirty="0" err="1"/>
              <a:t>사람들의</a:t>
            </a:r>
            <a:r>
              <a:rPr dirty="0"/>
              <a:t> </a:t>
            </a:r>
            <a:r>
              <a:rPr dirty="0" err="1"/>
              <a:t>피를</a:t>
            </a:r>
            <a:r>
              <a:rPr dirty="0"/>
              <a:t> </a:t>
            </a:r>
            <a:r>
              <a:rPr dirty="0" err="1"/>
              <a:t>제가</a:t>
            </a:r>
            <a:r>
              <a:rPr dirty="0"/>
              <a:t> </a:t>
            </a:r>
            <a:r>
              <a:rPr dirty="0" err="1"/>
              <a:t>어떻게</a:t>
            </a:r>
            <a:r>
              <a:rPr dirty="0"/>
              <a:t> </a:t>
            </a:r>
            <a:r>
              <a:rPr dirty="0" err="1"/>
              <a:t>마실</a:t>
            </a:r>
            <a:r>
              <a:rPr dirty="0"/>
              <a:t> 수 </a:t>
            </a:r>
            <a:r>
              <a:rPr dirty="0" err="1"/>
              <a:t>있겠습니까</a:t>
            </a:r>
            <a:r>
              <a:rPr dirty="0"/>
              <a:t>?”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물을</a:t>
            </a:r>
            <a:r>
              <a:rPr dirty="0"/>
              <a:t> </a:t>
            </a:r>
            <a:r>
              <a:rPr dirty="0" err="1"/>
              <a:t>길어오려고</a:t>
            </a:r>
            <a:r>
              <a:rPr dirty="0"/>
              <a:t> </a:t>
            </a:r>
            <a:r>
              <a:rPr dirty="0" err="1"/>
              <a:t>목숨을</a:t>
            </a:r>
            <a:r>
              <a:rPr dirty="0"/>
              <a:t> </a:t>
            </a:r>
            <a:r>
              <a:rPr dirty="0" err="1"/>
              <a:t>걸었기에</a:t>
            </a:r>
            <a:r>
              <a:rPr dirty="0"/>
              <a:t> </a:t>
            </a:r>
            <a:r>
              <a:rPr dirty="0" err="1"/>
              <a:t>다윗은</a:t>
            </a:r>
            <a:r>
              <a:rPr dirty="0"/>
              <a:t> </a:t>
            </a:r>
            <a:r>
              <a:rPr dirty="0" err="1"/>
              <a:t>마실</a:t>
            </a:r>
            <a:r>
              <a:rPr dirty="0"/>
              <a:t> 수 </a:t>
            </a:r>
            <a:r>
              <a:rPr dirty="0" err="1"/>
              <a:t>없었습니다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이것이</a:t>
            </a:r>
            <a:r>
              <a:rPr dirty="0"/>
              <a:t> 세 </a:t>
            </a:r>
            <a:r>
              <a:rPr dirty="0" err="1"/>
              <a:t>용사들이</a:t>
            </a:r>
            <a:r>
              <a:rPr dirty="0"/>
              <a:t> 한 </a:t>
            </a:r>
            <a:r>
              <a:rPr dirty="0" err="1"/>
              <a:t>일이었습니다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80456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"God forbid that I should do this!" he said.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"Should I drink the blood of these men who went at the risk of their lives?"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they risked their lives to bring it back, David would not drink it.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Such were the exploits of the three mighty men.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6707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전에</a:t>
            </a:r>
            <a:r>
              <a:rPr dirty="0"/>
              <a:t> </a:t>
            </a:r>
            <a:r>
              <a:rPr dirty="0" err="1"/>
              <a:t>사울이</a:t>
            </a:r>
            <a:r>
              <a:rPr dirty="0"/>
              <a:t> </a:t>
            </a:r>
            <a:r>
              <a:rPr dirty="0" err="1"/>
              <a:t>왕이었을</a:t>
            </a:r>
            <a:r>
              <a:rPr dirty="0"/>
              <a:t> </a:t>
            </a:r>
            <a:r>
              <a:rPr dirty="0" err="1"/>
              <a:t>때도</a:t>
            </a:r>
            <a:r>
              <a:rPr dirty="0"/>
              <a:t> </a:t>
            </a:r>
            <a:r>
              <a:rPr dirty="0" err="1"/>
              <a:t>이스라엘을</a:t>
            </a:r>
            <a:r>
              <a:rPr dirty="0"/>
              <a:t> </a:t>
            </a:r>
            <a:r>
              <a:rPr dirty="0" err="1"/>
              <a:t>이끌고</a:t>
            </a:r>
            <a:r>
              <a:rPr dirty="0"/>
              <a:t> </a:t>
            </a:r>
            <a:r>
              <a:rPr dirty="0" err="1"/>
              <a:t>전쟁터에</a:t>
            </a:r>
            <a:r>
              <a:rPr dirty="0"/>
              <a:t> </a:t>
            </a:r>
            <a:r>
              <a:rPr dirty="0" err="1"/>
              <a:t>나가신</a:t>
            </a:r>
            <a:r>
              <a:rPr dirty="0"/>
              <a:t> </a:t>
            </a:r>
            <a:r>
              <a:rPr dirty="0" err="1"/>
              <a:t>분은</a:t>
            </a:r>
            <a:r>
              <a:rPr dirty="0"/>
              <a:t> </a:t>
            </a:r>
            <a:r>
              <a:rPr dirty="0" err="1"/>
              <a:t>왕이셨습니다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또 </a:t>
            </a:r>
            <a:r>
              <a:rPr dirty="0" err="1"/>
              <a:t>왕의</a:t>
            </a:r>
            <a:r>
              <a:rPr dirty="0"/>
              <a:t>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‘</a:t>
            </a:r>
            <a:r>
              <a:rPr dirty="0" err="1"/>
              <a:t>네가</a:t>
            </a:r>
            <a:r>
              <a:rPr dirty="0"/>
              <a:t> 내 </a:t>
            </a:r>
            <a:r>
              <a:rPr dirty="0" err="1"/>
              <a:t>백성</a:t>
            </a:r>
            <a:r>
              <a:rPr dirty="0"/>
              <a:t> </a:t>
            </a:r>
            <a:r>
              <a:rPr dirty="0" err="1"/>
              <a:t>이스라엘의</a:t>
            </a:r>
            <a:r>
              <a:rPr dirty="0"/>
              <a:t> </a:t>
            </a:r>
            <a:r>
              <a:rPr dirty="0" err="1"/>
              <a:t>목자가</a:t>
            </a:r>
            <a:r>
              <a:rPr dirty="0"/>
              <a:t> </a:t>
            </a:r>
            <a:r>
              <a:rPr dirty="0" err="1"/>
              <a:t>되고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내 </a:t>
            </a:r>
            <a:r>
              <a:rPr dirty="0" err="1"/>
              <a:t>백성</a:t>
            </a:r>
            <a:r>
              <a:rPr dirty="0"/>
              <a:t> </a:t>
            </a:r>
            <a:r>
              <a:rPr dirty="0" err="1"/>
              <a:t>이스라엘을</a:t>
            </a:r>
            <a:r>
              <a:rPr dirty="0"/>
              <a:t> </a:t>
            </a:r>
            <a:r>
              <a:rPr dirty="0" err="1"/>
              <a:t>다스리게</a:t>
            </a:r>
            <a:r>
              <a:rPr dirty="0"/>
              <a:t> 될 </a:t>
            </a:r>
            <a:r>
              <a:rPr dirty="0" err="1"/>
              <a:t>것이다’라고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7288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the past, even while Saul was king,</a:t>
            </a:r>
            <a:r>
              <a:rPr lang="en-US" dirty="0"/>
              <a:t> </a:t>
            </a:r>
            <a:r>
              <a:rPr dirty="0"/>
              <a:t>you were the one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led Israel on their military campaigns.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LORD your God said to you,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`You will shepherd my people Israel,</a:t>
            </a:r>
            <a:r>
              <a:rPr lang="en-US" dirty="0"/>
              <a:t> </a:t>
            </a:r>
            <a:r>
              <a:rPr dirty="0"/>
              <a:t>and you will become their ruler.'"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8024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 err="1"/>
              <a:t>요압의</a:t>
            </a:r>
            <a:r>
              <a:rPr dirty="0"/>
              <a:t> </a:t>
            </a:r>
            <a:r>
              <a:rPr dirty="0" err="1"/>
              <a:t>동생</a:t>
            </a:r>
            <a:r>
              <a:rPr dirty="0"/>
              <a:t> </a:t>
            </a:r>
            <a:r>
              <a:rPr dirty="0" err="1"/>
              <a:t>아비새는</a:t>
            </a:r>
            <a:r>
              <a:rPr dirty="0"/>
              <a:t> 이 세 </a:t>
            </a:r>
            <a:r>
              <a:rPr dirty="0" err="1"/>
              <a:t>용사의</a:t>
            </a:r>
            <a:r>
              <a:rPr dirty="0"/>
              <a:t> </a:t>
            </a:r>
            <a:r>
              <a:rPr dirty="0" err="1"/>
              <a:t>우두머리였습니다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창을</a:t>
            </a:r>
            <a:r>
              <a:rPr dirty="0"/>
              <a:t> </a:t>
            </a:r>
            <a:r>
              <a:rPr dirty="0" err="1"/>
              <a:t>들어</a:t>
            </a:r>
            <a:r>
              <a:rPr dirty="0"/>
              <a:t> 300명을 </a:t>
            </a:r>
            <a:r>
              <a:rPr dirty="0" err="1"/>
              <a:t>죽였는데</a:t>
            </a:r>
            <a:r>
              <a:rPr dirty="0"/>
              <a:t> 이 </a:t>
            </a:r>
            <a:r>
              <a:rPr dirty="0" err="1"/>
              <a:t>일로</a:t>
            </a:r>
            <a:r>
              <a:rPr dirty="0"/>
              <a:t> 세 </a:t>
            </a:r>
            <a:r>
              <a:rPr dirty="0" err="1"/>
              <a:t>용사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유명해졌습니다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3842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Abishai the brother of Joab was chief of the Three.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raised his spear against three hundred men, whom he killed,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so he became as famous as the Three.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9511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 err="1"/>
              <a:t>아비새는</a:t>
            </a:r>
            <a:r>
              <a:rPr dirty="0"/>
              <a:t> </a:t>
            </a:r>
            <a:r>
              <a:rPr dirty="0" err="1"/>
              <a:t>둘째</a:t>
            </a:r>
            <a:r>
              <a:rPr dirty="0"/>
              <a:t> 세 </a:t>
            </a:r>
            <a:r>
              <a:rPr dirty="0" err="1"/>
              <a:t>용사보다</a:t>
            </a:r>
            <a:r>
              <a:rPr dirty="0"/>
              <a:t> 더 큰 </a:t>
            </a:r>
            <a:r>
              <a:rPr dirty="0" err="1"/>
              <a:t>명예를</a:t>
            </a:r>
            <a:r>
              <a:rPr dirty="0"/>
              <a:t> </a:t>
            </a:r>
            <a:r>
              <a:rPr dirty="0" err="1"/>
              <a:t>얻었으나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첫째</a:t>
            </a:r>
            <a:r>
              <a:rPr dirty="0"/>
              <a:t> 세 </a:t>
            </a:r>
            <a:r>
              <a:rPr dirty="0" err="1"/>
              <a:t>용사</a:t>
            </a:r>
            <a:r>
              <a:rPr dirty="0"/>
              <a:t> </a:t>
            </a:r>
            <a:r>
              <a:rPr dirty="0" err="1"/>
              <a:t>안에</a:t>
            </a:r>
            <a:r>
              <a:rPr dirty="0"/>
              <a:t> </a:t>
            </a:r>
            <a:r>
              <a:rPr dirty="0" err="1"/>
              <a:t>들지는</a:t>
            </a:r>
            <a:r>
              <a:rPr dirty="0"/>
              <a:t> </a:t>
            </a:r>
            <a:r>
              <a:rPr dirty="0" err="1"/>
              <a:t>못하고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사령관이</a:t>
            </a:r>
            <a:r>
              <a:rPr dirty="0"/>
              <a:t> </a:t>
            </a:r>
            <a:r>
              <a:rPr dirty="0" err="1"/>
              <a:t>됐습니다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1823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was doubly honored above the Three and became their commander,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even though he was not included among them.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95110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 err="1"/>
              <a:t>여호야다의</a:t>
            </a:r>
            <a:r>
              <a:rPr dirty="0"/>
              <a:t> </a:t>
            </a:r>
            <a:r>
              <a:rPr dirty="0" err="1"/>
              <a:t>아들인</a:t>
            </a:r>
            <a:r>
              <a:rPr dirty="0"/>
              <a:t> </a:t>
            </a:r>
            <a:r>
              <a:rPr dirty="0" err="1"/>
              <a:t>브나야는</a:t>
            </a:r>
            <a:r>
              <a:rPr dirty="0"/>
              <a:t> </a:t>
            </a:r>
            <a:r>
              <a:rPr dirty="0" err="1"/>
              <a:t>용사의</a:t>
            </a:r>
            <a:r>
              <a:rPr dirty="0"/>
              <a:t> </a:t>
            </a:r>
            <a:r>
              <a:rPr dirty="0" err="1"/>
              <a:t>아들이며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갑스엘</a:t>
            </a:r>
            <a:r>
              <a:rPr dirty="0"/>
              <a:t> </a:t>
            </a:r>
            <a:r>
              <a:rPr dirty="0" err="1"/>
              <a:t>사람으로</a:t>
            </a:r>
            <a:r>
              <a:rPr dirty="0"/>
              <a:t> </a:t>
            </a:r>
            <a:r>
              <a:rPr dirty="0" err="1"/>
              <a:t>많은</a:t>
            </a:r>
            <a:r>
              <a:rPr dirty="0"/>
              <a:t> </a:t>
            </a:r>
            <a:r>
              <a:rPr dirty="0" err="1"/>
              <a:t>행적을</a:t>
            </a:r>
            <a:r>
              <a:rPr dirty="0"/>
              <a:t> </a:t>
            </a:r>
            <a:r>
              <a:rPr dirty="0" err="1"/>
              <a:t>남겼습니다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사자같이</a:t>
            </a:r>
            <a:r>
              <a:rPr dirty="0"/>
              <a:t> </a:t>
            </a:r>
            <a:r>
              <a:rPr dirty="0" err="1"/>
              <a:t>용맹한</a:t>
            </a:r>
            <a:r>
              <a:rPr dirty="0"/>
              <a:t> </a:t>
            </a:r>
            <a:r>
              <a:rPr dirty="0" err="1"/>
              <a:t>모압</a:t>
            </a:r>
            <a:r>
              <a:rPr dirty="0"/>
              <a:t> </a:t>
            </a:r>
            <a:r>
              <a:rPr dirty="0" err="1"/>
              <a:t>사람</a:t>
            </a:r>
            <a:r>
              <a:rPr dirty="0"/>
              <a:t> </a:t>
            </a:r>
            <a:r>
              <a:rPr dirty="0" err="1"/>
              <a:t>둘을</a:t>
            </a:r>
            <a:r>
              <a:rPr dirty="0"/>
              <a:t> </a:t>
            </a:r>
            <a:r>
              <a:rPr dirty="0" err="1"/>
              <a:t>죽였고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눈 </a:t>
            </a:r>
            <a:r>
              <a:rPr dirty="0" err="1"/>
              <a:t>오는</a:t>
            </a:r>
            <a:r>
              <a:rPr dirty="0"/>
              <a:t> 날 </a:t>
            </a:r>
            <a:r>
              <a:rPr dirty="0" err="1"/>
              <a:t>함정</a:t>
            </a:r>
            <a:r>
              <a:rPr dirty="0"/>
              <a:t> </a:t>
            </a:r>
            <a:r>
              <a:rPr dirty="0" err="1"/>
              <a:t>구덩이에</a:t>
            </a:r>
            <a:r>
              <a:rPr dirty="0"/>
              <a:t> </a:t>
            </a:r>
            <a:r>
              <a:rPr dirty="0" err="1"/>
              <a:t>내려가</a:t>
            </a:r>
            <a:r>
              <a:rPr dirty="0"/>
              <a:t> </a:t>
            </a:r>
            <a:r>
              <a:rPr dirty="0" err="1"/>
              <a:t>사자를</a:t>
            </a:r>
            <a:r>
              <a:rPr dirty="0"/>
              <a:t> </a:t>
            </a:r>
            <a:r>
              <a:rPr dirty="0" err="1"/>
              <a:t>죽이기도</a:t>
            </a:r>
            <a:r>
              <a:rPr dirty="0"/>
              <a:t> </a:t>
            </a:r>
            <a:r>
              <a:rPr dirty="0" err="1"/>
              <a:t>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50960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Benaiah</a:t>
            </a:r>
            <a:r>
              <a:rPr dirty="0"/>
              <a:t> son of Jehoiada was a valiant fighter from </a:t>
            </a:r>
            <a:r>
              <a:rPr dirty="0" err="1"/>
              <a:t>Kabzeel</a:t>
            </a:r>
            <a:r>
              <a:rPr dirty="0"/>
              <a:t>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performed great exploits. He struck down two of Moab's best men.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also went down into a pit on a snowy day and killed a lion.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424375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23</a:t>
            </a:r>
            <a:br>
              <a:rPr dirty="0"/>
            </a:br>
            <a:r>
              <a:rPr dirty="0"/>
              <a:t>또 5규빗이나 </a:t>
            </a:r>
            <a:r>
              <a:rPr dirty="0" err="1"/>
              <a:t>되는</a:t>
            </a:r>
            <a:r>
              <a:rPr dirty="0"/>
              <a:t> 큰 </a:t>
            </a:r>
            <a:r>
              <a:rPr dirty="0" err="1"/>
              <a:t>이집트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쓰러뜨리기도</a:t>
            </a:r>
            <a:r>
              <a:rPr dirty="0"/>
              <a:t> </a:t>
            </a:r>
            <a:r>
              <a:rPr dirty="0" err="1"/>
              <a:t>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이집트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베틀</a:t>
            </a:r>
            <a:r>
              <a:rPr dirty="0"/>
              <a:t> 채 </a:t>
            </a:r>
            <a:r>
              <a:rPr dirty="0" err="1"/>
              <a:t>같은</a:t>
            </a:r>
            <a:r>
              <a:rPr dirty="0"/>
              <a:t> </a:t>
            </a:r>
            <a:r>
              <a:rPr dirty="0" err="1"/>
              <a:t>창을</a:t>
            </a:r>
            <a:r>
              <a:rPr dirty="0"/>
              <a:t> </a:t>
            </a:r>
            <a:r>
              <a:rPr dirty="0" err="1"/>
              <a:t>손에</a:t>
            </a:r>
            <a:r>
              <a:rPr dirty="0"/>
              <a:t> </a:t>
            </a:r>
            <a:r>
              <a:rPr dirty="0" err="1"/>
              <a:t>가지고</a:t>
            </a:r>
            <a:r>
              <a:rPr dirty="0"/>
              <a:t> </a:t>
            </a:r>
            <a:r>
              <a:rPr dirty="0" err="1"/>
              <a:t>있었지만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브나야는</a:t>
            </a:r>
            <a:r>
              <a:rPr dirty="0"/>
              <a:t> </a:t>
            </a:r>
            <a:r>
              <a:rPr dirty="0" err="1"/>
              <a:t>몽둥이를</a:t>
            </a:r>
            <a:r>
              <a:rPr dirty="0"/>
              <a:t> </a:t>
            </a:r>
            <a:r>
              <a:rPr dirty="0" err="1"/>
              <a:t>들고</a:t>
            </a:r>
            <a:r>
              <a:rPr dirty="0"/>
              <a:t> </a:t>
            </a:r>
            <a:r>
              <a:rPr dirty="0" err="1"/>
              <a:t>그에게로</a:t>
            </a:r>
            <a:r>
              <a:rPr dirty="0"/>
              <a:t> </a:t>
            </a:r>
            <a:r>
              <a:rPr dirty="0" err="1"/>
              <a:t>달려가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이집트</a:t>
            </a:r>
            <a:r>
              <a:rPr dirty="0"/>
              <a:t> </a:t>
            </a:r>
            <a:r>
              <a:rPr dirty="0" err="1"/>
              <a:t>사람의</a:t>
            </a:r>
            <a:r>
              <a:rPr dirty="0"/>
              <a:t> </a:t>
            </a:r>
            <a:r>
              <a:rPr dirty="0" err="1"/>
              <a:t>손에서</a:t>
            </a:r>
            <a:r>
              <a:rPr dirty="0"/>
              <a:t> </a:t>
            </a:r>
            <a:r>
              <a:rPr dirty="0" err="1"/>
              <a:t>창을</a:t>
            </a:r>
            <a:r>
              <a:rPr dirty="0"/>
              <a:t> </a:t>
            </a:r>
            <a:r>
              <a:rPr dirty="0" err="1"/>
              <a:t>빼앗아</a:t>
            </a:r>
            <a:r>
              <a:rPr dirty="0"/>
              <a:t> 그 </a:t>
            </a:r>
            <a:r>
              <a:rPr dirty="0" err="1"/>
              <a:t>창으로</a:t>
            </a:r>
            <a:r>
              <a:rPr dirty="0"/>
              <a:t> </a:t>
            </a:r>
            <a:r>
              <a:rPr dirty="0" err="1"/>
              <a:t>이집트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죽였습니다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4115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he struck down an Egyptian who was seven and a half feet tall.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Although the Egyptian had a spear like a weaver's rod in his hand,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Benaiah</a:t>
            </a:r>
            <a:r>
              <a:rPr dirty="0"/>
              <a:t> went against him with a club. He snatched the spear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from the Egyptian's hand and killed him with his own spear.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09974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24</a:t>
            </a:r>
            <a:br>
              <a:rPr dirty="0"/>
            </a:br>
            <a:r>
              <a:rPr dirty="0" err="1"/>
              <a:t>여호야다의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브나야가</a:t>
            </a:r>
            <a:r>
              <a:rPr dirty="0"/>
              <a:t> </a:t>
            </a:r>
            <a:r>
              <a:rPr dirty="0" err="1"/>
              <a:t>이런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했으므로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또한</a:t>
            </a:r>
            <a:r>
              <a:rPr dirty="0"/>
              <a:t> 세 </a:t>
            </a:r>
            <a:r>
              <a:rPr dirty="0" err="1"/>
              <a:t>용사들만큼이나</a:t>
            </a:r>
            <a:r>
              <a:rPr dirty="0"/>
              <a:t> </a:t>
            </a:r>
            <a:r>
              <a:rPr dirty="0" err="1"/>
              <a:t>유명했습니다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40619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Such were the exploits of </a:t>
            </a:r>
            <a:r>
              <a:rPr dirty="0" err="1"/>
              <a:t>Benaiah</a:t>
            </a:r>
            <a:r>
              <a:rPr dirty="0"/>
              <a:t> son of Jehoiada;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too was as famous as the three mighty men.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46257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25</a:t>
            </a:r>
            <a:br>
              <a:rPr dirty="0"/>
            </a:br>
            <a:r>
              <a:rPr dirty="0" err="1"/>
              <a:t>그는</a:t>
            </a:r>
            <a:r>
              <a:rPr dirty="0"/>
              <a:t> 30명의 </a:t>
            </a:r>
            <a:r>
              <a:rPr dirty="0" err="1"/>
              <a:t>우두머리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어느</a:t>
            </a:r>
            <a:r>
              <a:rPr dirty="0"/>
              <a:t> </a:t>
            </a:r>
            <a:r>
              <a:rPr dirty="0" err="1"/>
              <a:t>누구보다</a:t>
            </a:r>
            <a:r>
              <a:rPr dirty="0"/>
              <a:t> 큰 </a:t>
            </a:r>
            <a:r>
              <a:rPr dirty="0" err="1"/>
              <a:t>존경을</a:t>
            </a:r>
            <a:r>
              <a:rPr dirty="0"/>
              <a:t> </a:t>
            </a:r>
            <a:r>
              <a:rPr dirty="0" err="1"/>
              <a:t>받았으나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첫째</a:t>
            </a:r>
            <a:r>
              <a:rPr dirty="0"/>
              <a:t> 세 </a:t>
            </a:r>
            <a:r>
              <a:rPr dirty="0" err="1"/>
              <a:t>용사들</a:t>
            </a:r>
            <a:r>
              <a:rPr dirty="0"/>
              <a:t> </a:t>
            </a:r>
            <a:r>
              <a:rPr dirty="0" err="1"/>
              <a:t>안에</a:t>
            </a:r>
            <a:r>
              <a:rPr dirty="0"/>
              <a:t> </a:t>
            </a:r>
            <a:r>
              <a:rPr dirty="0" err="1"/>
              <a:t>들지는</a:t>
            </a:r>
            <a:r>
              <a:rPr dirty="0"/>
              <a:t> </a:t>
            </a:r>
            <a:r>
              <a:rPr dirty="0" err="1"/>
              <a:t>못했습니다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다윗은</a:t>
            </a:r>
            <a:r>
              <a:rPr dirty="0"/>
              <a:t> </a:t>
            </a:r>
            <a:r>
              <a:rPr dirty="0" err="1"/>
              <a:t>브나야를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경호</a:t>
            </a:r>
            <a:r>
              <a:rPr dirty="0"/>
              <a:t> </a:t>
            </a:r>
            <a:r>
              <a:rPr dirty="0" err="1"/>
              <a:t>대장으로</a:t>
            </a:r>
            <a:r>
              <a:rPr dirty="0"/>
              <a:t> </a:t>
            </a:r>
            <a:r>
              <a:rPr dirty="0" err="1"/>
              <a:t>삼았습니다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56168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was held in greater honor than any of the Thirty,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he was not included among the Three.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David put him in charge of his bodyguard.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32444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26</a:t>
            </a:r>
            <a:br>
              <a:rPr dirty="0"/>
            </a:br>
            <a:r>
              <a:rPr dirty="0"/>
              <a:t>그 </a:t>
            </a:r>
            <a:r>
              <a:rPr dirty="0" err="1"/>
              <a:t>밖의</a:t>
            </a:r>
            <a:r>
              <a:rPr dirty="0"/>
              <a:t> </a:t>
            </a:r>
            <a:r>
              <a:rPr dirty="0" err="1"/>
              <a:t>용사들은</a:t>
            </a:r>
            <a:r>
              <a:rPr dirty="0"/>
              <a:t> </a:t>
            </a:r>
            <a:r>
              <a:rPr dirty="0" err="1"/>
              <a:t>이러합니다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요압의</a:t>
            </a:r>
            <a:r>
              <a:rPr dirty="0"/>
              <a:t> </a:t>
            </a:r>
            <a:r>
              <a:rPr dirty="0" err="1"/>
              <a:t>동생</a:t>
            </a:r>
            <a:r>
              <a:rPr dirty="0"/>
              <a:t> </a:t>
            </a:r>
            <a:r>
              <a:rPr dirty="0" err="1"/>
              <a:t>아사헬</a:t>
            </a:r>
            <a:r>
              <a:rPr dirty="0"/>
              <a:t>, </a:t>
            </a:r>
            <a:r>
              <a:rPr dirty="0" err="1"/>
              <a:t>베들레헴</a:t>
            </a:r>
            <a:r>
              <a:rPr dirty="0"/>
              <a:t> </a:t>
            </a:r>
            <a:r>
              <a:rPr dirty="0" err="1"/>
              <a:t>사람</a:t>
            </a:r>
            <a:r>
              <a:rPr dirty="0"/>
              <a:t> </a:t>
            </a:r>
            <a:r>
              <a:rPr dirty="0" err="1"/>
              <a:t>도도의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엘하난</a:t>
            </a:r>
            <a:r>
              <a:rPr dirty="0"/>
              <a:t>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33886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mighty men were: Asahel the brother of Joab,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Elhanan son of Dodo from Bethlehem,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27</a:t>
            </a:r>
            <a:br/>
            <a:r>
              <a:t>하롤 사람 삼훗, 블론 사람 헬레스,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Shammoth the Harorite, Helez the Pelonite,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28</a:t>
            </a:r>
            <a:br/>
            <a:r>
              <a:t>드고아 사람 익게스의 아들 이라, 아나돗 사람 아비에셀,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Ira son of Ikkesh from Tekoa, Abiezer from Anathoth,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29</a:t>
            </a:r>
            <a:br/>
            <a:r>
              <a:t>후사 사람 십브개, 아호아 사람 일래,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Sibbecai the Hushathite, Ilai the Ahohite,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715574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이스라엘의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장로들이</a:t>
            </a:r>
            <a:r>
              <a:rPr dirty="0"/>
              <a:t> </a:t>
            </a:r>
            <a:r>
              <a:rPr dirty="0" err="1"/>
              <a:t>헤브론에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다윗</a:t>
            </a:r>
            <a:r>
              <a:rPr dirty="0"/>
              <a:t> </a:t>
            </a:r>
            <a:r>
              <a:rPr dirty="0" err="1"/>
              <a:t>왕에게</a:t>
            </a:r>
            <a:r>
              <a:rPr dirty="0"/>
              <a:t> </a:t>
            </a:r>
            <a:r>
              <a:rPr dirty="0" err="1"/>
              <a:t>오자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다윗은</a:t>
            </a:r>
            <a:r>
              <a:rPr dirty="0"/>
              <a:t> </a:t>
            </a:r>
            <a:r>
              <a:rPr dirty="0" err="1"/>
              <a:t>여호와</a:t>
            </a:r>
            <a:r>
              <a:rPr dirty="0"/>
              <a:t> </a:t>
            </a:r>
            <a:r>
              <a:rPr dirty="0" err="1"/>
              <a:t>앞에서</a:t>
            </a:r>
            <a:r>
              <a:rPr dirty="0"/>
              <a:t> </a:t>
            </a:r>
            <a:r>
              <a:rPr dirty="0" err="1"/>
              <a:t>그들과</a:t>
            </a:r>
            <a:r>
              <a:rPr dirty="0"/>
              <a:t> </a:t>
            </a:r>
            <a:r>
              <a:rPr dirty="0" err="1"/>
              <a:t>약속을</a:t>
            </a:r>
            <a:r>
              <a:rPr dirty="0"/>
              <a:t> </a:t>
            </a:r>
            <a:r>
              <a:rPr dirty="0" err="1"/>
              <a:t>맺었습니다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사무엘을</a:t>
            </a:r>
            <a:r>
              <a:rPr dirty="0"/>
              <a:t> </a:t>
            </a:r>
            <a:r>
              <a:rPr dirty="0" err="1"/>
              <a:t>통해</a:t>
            </a:r>
            <a:r>
              <a:rPr dirty="0"/>
              <a:t> </a:t>
            </a:r>
            <a:r>
              <a:rPr dirty="0" err="1"/>
              <a:t>약속하신</a:t>
            </a:r>
            <a:r>
              <a:rPr dirty="0"/>
              <a:t> </a:t>
            </a:r>
            <a:r>
              <a:rPr dirty="0" err="1"/>
              <a:t>대로</a:t>
            </a:r>
            <a:r>
              <a:rPr dirty="0"/>
              <a:t> </a:t>
            </a:r>
            <a:r>
              <a:rPr dirty="0" err="1"/>
              <a:t>이루어졌습니다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다윗을</a:t>
            </a:r>
            <a:r>
              <a:rPr dirty="0"/>
              <a:t> 온 </a:t>
            </a:r>
            <a:r>
              <a:rPr dirty="0" err="1"/>
              <a:t>이스라엘을</a:t>
            </a:r>
            <a:r>
              <a:rPr dirty="0"/>
              <a:t> </a:t>
            </a:r>
            <a:r>
              <a:rPr dirty="0" err="1"/>
              <a:t>다스릴</a:t>
            </a:r>
            <a:r>
              <a:rPr dirty="0"/>
              <a:t> </a:t>
            </a:r>
            <a:r>
              <a:rPr dirty="0" err="1"/>
              <a:t>왕으로</a:t>
            </a:r>
            <a:r>
              <a:rPr dirty="0"/>
              <a:t> </a:t>
            </a:r>
            <a:r>
              <a:rPr dirty="0" err="1"/>
              <a:t>세웠습니다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2720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all the elders of Israel had come to King David at Hebron,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made a compact with them at Hebron before the LORD,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they anointed David king over Israel,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the LORD had promised through Samuel.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30</a:t>
            </a:r>
            <a:br/>
            <a:r>
              <a:t>느도바 사람 마하래, 느도바 사람 바아나의 아들 헬렛,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Maharai the Netophathite, Heled son of Baanah the Netophathite,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31</a:t>
            </a:r>
            <a:br/>
            <a:r>
              <a:t>베냐민 자손의 기브아 사람 리배의 아들 이대, 비라돈 사람 브나야,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Ithai son of Ribai from Gibeah in Benjamin, Benaiah the Pirathonite,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32</a:t>
            </a:r>
            <a:br/>
            <a:r>
              <a:t>가아스 시냇가에 사는 후래, 아르바 사람 아비엘,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Hurai from the ravines of Gaash, Abiel the Arbathite,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33</a:t>
            </a:r>
            <a:br/>
            <a:r>
              <a:t>바하룸 사람 아스마, 사알본 사람 엘리아바,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Azmaveth the Baharumite, Eliahba the Shaalbonite,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34</a:t>
            </a:r>
            <a:br/>
            <a:r>
              <a:t>기손 사람 하셈의 아들들, 하랄 사람 사게의 아들 요나단,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sons of Hashem the Gizonite, Jonathan son of Shagee the Hararite,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35</a:t>
            </a:r>
            <a:br/>
            <a:r>
              <a:t>하랄 사람 사갈의 아들 아히암, 울의 아들 엘리발,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Ahiam son of Sacar the Hararite, Eliphal son of Ur,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36</a:t>
            </a:r>
            <a:br/>
            <a:r>
              <a:t>므게랏 사람 헤벨, 블론 사람 아히야,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Hepher the Mekerathite, Ahijah the Pelonite,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37</a:t>
            </a:r>
            <a:br/>
            <a:r>
              <a:t>갈멜 사람 헤스로, 에스배의 아들 나아래,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Hezro the Carmelite, Naarai son of Ezbai,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38</a:t>
            </a:r>
            <a:br/>
            <a:r>
              <a:t>나단의 동생 요엘, 하그리의 아들 밉할,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Joel the brother of Nathan, Mibhar son of Hagri,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65438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39</a:t>
            </a:r>
            <a:br>
              <a:rPr dirty="0"/>
            </a:br>
            <a:r>
              <a:rPr dirty="0" err="1"/>
              <a:t>암몬</a:t>
            </a:r>
            <a:r>
              <a:rPr dirty="0"/>
              <a:t> </a:t>
            </a:r>
            <a:r>
              <a:rPr dirty="0" err="1"/>
              <a:t>사람</a:t>
            </a:r>
            <a:r>
              <a:rPr dirty="0"/>
              <a:t> </a:t>
            </a:r>
            <a:r>
              <a:rPr dirty="0" err="1"/>
              <a:t>셀렉</a:t>
            </a:r>
            <a:r>
              <a:rPr dirty="0"/>
              <a:t>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스루야의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요압의</a:t>
            </a:r>
            <a:r>
              <a:rPr lang="en-US" dirty="0"/>
              <a:t> </a:t>
            </a:r>
            <a:r>
              <a:rPr dirty="0" err="1"/>
              <a:t>병기</a:t>
            </a:r>
            <a:r>
              <a:rPr dirty="0"/>
              <a:t> </a:t>
            </a:r>
            <a:r>
              <a:rPr dirty="0" err="1"/>
              <a:t>잡은</a:t>
            </a:r>
            <a:r>
              <a:rPr dirty="0"/>
              <a:t> </a:t>
            </a:r>
            <a:r>
              <a:rPr dirty="0" err="1"/>
              <a:t>베롯</a:t>
            </a:r>
            <a:r>
              <a:rPr dirty="0"/>
              <a:t> </a:t>
            </a:r>
            <a:r>
              <a:rPr dirty="0" err="1"/>
              <a:t>사람</a:t>
            </a:r>
            <a:r>
              <a:rPr dirty="0"/>
              <a:t> </a:t>
            </a:r>
            <a:r>
              <a:rPr dirty="0" err="1"/>
              <a:t>나하래</a:t>
            </a:r>
            <a:r>
              <a:rPr dirty="0"/>
              <a:t>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38989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Zelek</a:t>
            </a:r>
            <a:r>
              <a:rPr dirty="0"/>
              <a:t> the Ammonite, </a:t>
            </a:r>
            <a:r>
              <a:rPr dirty="0" err="1"/>
              <a:t>Naharai</a:t>
            </a:r>
            <a:r>
              <a:rPr dirty="0"/>
              <a:t> the </a:t>
            </a:r>
            <a:r>
              <a:rPr dirty="0" err="1"/>
              <a:t>Berothite</a:t>
            </a:r>
            <a:r>
              <a:rPr dirty="0"/>
              <a:t>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armor-bearer of Joab son of </a:t>
            </a:r>
            <a:r>
              <a:rPr dirty="0" err="1"/>
              <a:t>Zeruiah</a:t>
            </a:r>
            <a:r>
              <a:rPr dirty="0"/>
              <a:t>,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19006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다윗과</a:t>
            </a:r>
            <a:r>
              <a:rPr dirty="0"/>
              <a:t> 온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군사들은</a:t>
            </a:r>
            <a:r>
              <a:rPr dirty="0"/>
              <a:t> </a:t>
            </a:r>
            <a:r>
              <a:rPr dirty="0" err="1"/>
              <a:t>예루살렘</a:t>
            </a:r>
            <a:r>
              <a:rPr dirty="0"/>
              <a:t>, 곧 </a:t>
            </a:r>
            <a:r>
              <a:rPr dirty="0" err="1"/>
              <a:t>여부스로</a:t>
            </a:r>
            <a:r>
              <a:rPr dirty="0"/>
              <a:t> </a:t>
            </a:r>
            <a:r>
              <a:rPr dirty="0" err="1"/>
              <a:t>갔습니다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그곳에</a:t>
            </a:r>
            <a:r>
              <a:rPr dirty="0"/>
              <a:t> </a:t>
            </a:r>
            <a:r>
              <a:rPr dirty="0" err="1"/>
              <a:t>여부스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살았습니다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30415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David and all the Israelites marched to Jerusalem (that is, Jebus).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Jebusites who lived there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40</a:t>
            </a:r>
            <a:br/>
            <a:r>
              <a:t>이델 사람 이라, 이델 사람 가렙,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Ira the Ithrite, Gareb the Ithrite,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41</a:t>
            </a:r>
            <a:br/>
            <a:r>
              <a:t>헷 사람 우리아, 알래의 아들 사밧,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Uriah the Hittite, Zabad son of Ahlai,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49435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42</a:t>
            </a:r>
            <a:br>
              <a:rPr dirty="0"/>
            </a:br>
            <a:r>
              <a:rPr dirty="0" err="1"/>
              <a:t>르우벤</a:t>
            </a:r>
            <a:r>
              <a:rPr dirty="0"/>
              <a:t> </a:t>
            </a:r>
            <a:r>
              <a:rPr dirty="0" err="1"/>
              <a:t>자손의</a:t>
            </a:r>
            <a:r>
              <a:rPr dirty="0"/>
              <a:t> </a:t>
            </a:r>
            <a:r>
              <a:rPr dirty="0" err="1"/>
              <a:t>우두머리로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르우벤</a:t>
            </a:r>
            <a:r>
              <a:rPr dirty="0"/>
              <a:t> </a:t>
            </a:r>
            <a:r>
              <a:rPr dirty="0" err="1"/>
              <a:t>자손</a:t>
            </a:r>
            <a:r>
              <a:rPr dirty="0"/>
              <a:t> </a:t>
            </a:r>
            <a:r>
              <a:rPr dirty="0" err="1"/>
              <a:t>시사의</a:t>
            </a:r>
            <a:r>
              <a:rPr dirty="0"/>
              <a:t> </a:t>
            </a:r>
            <a:r>
              <a:rPr dirty="0" err="1"/>
              <a:t>아들인</a:t>
            </a:r>
            <a:r>
              <a:rPr dirty="0"/>
              <a:t> </a:t>
            </a:r>
            <a:r>
              <a:rPr dirty="0" err="1"/>
              <a:t>아디나</a:t>
            </a:r>
            <a:r>
              <a:rPr dirty="0"/>
              <a:t>, 또 </a:t>
            </a: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거느린</a:t>
            </a:r>
            <a:r>
              <a:rPr dirty="0"/>
              <a:t> 30명,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36959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Adina son of </a:t>
            </a:r>
            <a:r>
              <a:rPr dirty="0" err="1"/>
              <a:t>Shiza</a:t>
            </a:r>
            <a:r>
              <a:rPr dirty="0"/>
              <a:t> the </a:t>
            </a:r>
            <a:r>
              <a:rPr dirty="0" err="1"/>
              <a:t>Reubenite</a:t>
            </a:r>
            <a:r>
              <a:rPr dirty="0"/>
              <a:t>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was chief of the </a:t>
            </a:r>
            <a:r>
              <a:rPr dirty="0" err="1"/>
              <a:t>Reubenites</a:t>
            </a:r>
            <a:r>
              <a:rPr dirty="0"/>
              <a:t>, and the thirty with him,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43</a:t>
            </a:r>
            <a:br/>
            <a:r>
              <a:t>마아가의 아들 하난, 미덴 사람 요사밧,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Hanan son of Maacah, Joshaphat the Mithnite,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44</a:t>
            </a:r>
            <a:br/>
            <a:r>
              <a:t>아스드랏 사람 웃시야, 아로엘 사람 호담의 아들 사마와 여이엘,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Uzzia the Ashterathite, Shama and Jeiel the sons of Hotham the Aroerite,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45</a:t>
            </a:r>
            <a:br/>
            <a:r>
              <a:t>시므리의 아들 여디아엘, 그 동생 디스 사람 요하,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Jediael son of Shimri, his brother Joha the Tizite,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94933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46</a:t>
            </a:r>
            <a:br>
              <a:rPr dirty="0"/>
            </a:br>
            <a:r>
              <a:rPr dirty="0" err="1"/>
              <a:t>마하위</a:t>
            </a:r>
            <a:r>
              <a:rPr dirty="0"/>
              <a:t> </a:t>
            </a:r>
            <a:r>
              <a:rPr dirty="0" err="1"/>
              <a:t>사람</a:t>
            </a:r>
            <a:r>
              <a:rPr dirty="0"/>
              <a:t> </a:t>
            </a:r>
            <a:r>
              <a:rPr dirty="0" err="1"/>
              <a:t>엘리엘</a:t>
            </a:r>
            <a:r>
              <a:rPr dirty="0"/>
              <a:t>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엘라암의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여리배와</a:t>
            </a:r>
            <a:r>
              <a:rPr lang="en-US" dirty="0"/>
              <a:t> </a:t>
            </a:r>
            <a:r>
              <a:rPr dirty="0" err="1"/>
              <a:t>요사위야</a:t>
            </a:r>
            <a:r>
              <a:rPr dirty="0"/>
              <a:t>,</a:t>
            </a:r>
            <a:r>
              <a:rPr lang="en-US" dirty="0"/>
              <a:t> </a:t>
            </a:r>
            <a:r>
              <a:rPr dirty="0" err="1"/>
              <a:t>모압</a:t>
            </a:r>
            <a:r>
              <a:rPr dirty="0"/>
              <a:t> </a:t>
            </a:r>
            <a:r>
              <a:rPr dirty="0" err="1"/>
              <a:t>사람</a:t>
            </a:r>
            <a:r>
              <a:rPr dirty="0"/>
              <a:t> </a:t>
            </a:r>
            <a:r>
              <a:rPr dirty="0" err="1"/>
              <a:t>이드마</a:t>
            </a:r>
            <a:r>
              <a:rPr dirty="0"/>
              <a:t>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7072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Eliel the </a:t>
            </a:r>
            <a:r>
              <a:rPr dirty="0" err="1"/>
              <a:t>Mahavite</a:t>
            </a:r>
            <a:r>
              <a:rPr dirty="0"/>
              <a:t>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Jeribai</a:t>
            </a:r>
            <a:r>
              <a:rPr dirty="0"/>
              <a:t> and </a:t>
            </a:r>
            <a:r>
              <a:rPr dirty="0" err="1"/>
              <a:t>Joshaviah</a:t>
            </a:r>
            <a:r>
              <a:rPr dirty="0"/>
              <a:t> the sons of </a:t>
            </a:r>
            <a:r>
              <a:rPr dirty="0" err="1"/>
              <a:t>Elnaam</a:t>
            </a:r>
            <a:r>
              <a:rPr dirty="0"/>
              <a:t>,</a:t>
            </a:r>
            <a:r>
              <a:rPr lang="en-US" dirty="0"/>
              <a:t> </a:t>
            </a:r>
            <a:r>
              <a:rPr dirty="0" err="1"/>
              <a:t>Ithmah</a:t>
            </a:r>
            <a:r>
              <a:rPr dirty="0"/>
              <a:t> the Moabite,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47</a:t>
            </a:r>
            <a:br/>
            <a:r>
              <a:t>엘리엘, 오벳, 므소바 사람 야아시엘이었습니다.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Eliel, Obed and Jaasiel the Mezobaite.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59401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여부스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“</a:t>
            </a: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여기</a:t>
            </a:r>
            <a:r>
              <a:rPr dirty="0"/>
              <a:t> </a:t>
            </a:r>
            <a:r>
              <a:rPr dirty="0" err="1"/>
              <a:t>들어올</a:t>
            </a:r>
            <a:r>
              <a:rPr dirty="0"/>
              <a:t> 수 </a:t>
            </a:r>
            <a:r>
              <a:rPr dirty="0" err="1"/>
              <a:t>없다”라고</a:t>
            </a:r>
            <a:r>
              <a:rPr dirty="0"/>
              <a:t> </a:t>
            </a:r>
            <a:r>
              <a:rPr dirty="0" err="1"/>
              <a:t>다윗에게</a:t>
            </a:r>
            <a:r>
              <a:rPr dirty="0"/>
              <a:t> </a:t>
            </a:r>
            <a:r>
              <a:rPr dirty="0" err="1"/>
              <a:t>말했지만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다윗은</a:t>
            </a:r>
            <a:r>
              <a:rPr dirty="0"/>
              <a:t> </a:t>
            </a:r>
            <a:r>
              <a:rPr dirty="0" err="1"/>
              <a:t>시온</a:t>
            </a:r>
            <a:r>
              <a:rPr dirty="0"/>
              <a:t> </a:t>
            </a:r>
            <a:r>
              <a:rPr dirty="0" err="1"/>
              <a:t>산성을</a:t>
            </a:r>
            <a:r>
              <a:rPr dirty="0"/>
              <a:t> </a:t>
            </a:r>
            <a:r>
              <a:rPr dirty="0" err="1"/>
              <a:t>빼앗고</a:t>
            </a:r>
            <a:r>
              <a:rPr dirty="0"/>
              <a:t> </a:t>
            </a:r>
            <a:r>
              <a:rPr dirty="0" err="1"/>
              <a:t>다윗</a:t>
            </a:r>
            <a:r>
              <a:rPr dirty="0"/>
              <a:t> </a:t>
            </a:r>
            <a:r>
              <a:rPr dirty="0" err="1"/>
              <a:t>성이라고</a:t>
            </a:r>
            <a:r>
              <a:rPr dirty="0"/>
              <a:t> </a:t>
            </a:r>
            <a:r>
              <a:rPr dirty="0" err="1"/>
              <a:t>불렀습니다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3215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said to David, "You will not get in here."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Nevertheless, David captured the fortress of Zion, the City of David.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784230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다윗은</a:t>
            </a:r>
            <a:r>
              <a:rPr dirty="0"/>
              <a:t> “</a:t>
            </a:r>
            <a:r>
              <a:rPr dirty="0" err="1"/>
              <a:t>누구든</a:t>
            </a:r>
            <a:r>
              <a:rPr dirty="0"/>
              <a:t> </a:t>
            </a:r>
            <a:r>
              <a:rPr dirty="0" err="1"/>
              <a:t>앞장서서</a:t>
            </a:r>
            <a:r>
              <a:rPr dirty="0"/>
              <a:t> </a:t>
            </a:r>
            <a:r>
              <a:rPr dirty="0" err="1"/>
              <a:t>여부스를</a:t>
            </a:r>
            <a:r>
              <a:rPr dirty="0"/>
              <a:t> </a:t>
            </a:r>
            <a:r>
              <a:rPr dirty="0" err="1"/>
              <a:t>공격하는</a:t>
            </a:r>
            <a:r>
              <a:rPr dirty="0"/>
              <a:t> </a:t>
            </a:r>
            <a:r>
              <a:rPr dirty="0" err="1"/>
              <a:t>사람은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사령관이</a:t>
            </a:r>
            <a:r>
              <a:rPr dirty="0"/>
              <a:t> 될 </a:t>
            </a:r>
            <a:r>
              <a:rPr dirty="0" err="1"/>
              <a:t>것이다”라고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말을</a:t>
            </a:r>
            <a:r>
              <a:rPr dirty="0"/>
              <a:t> </a:t>
            </a:r>
            <a:r>
              <a:rPr dirty="0" err="1"/>
              <a:t>듣고</a:t>
            </a:r>
            <a:r>
              <a:rPr dirty="0"/>
              <a:t> </a:t>
            </a:r>
            <a:r>
              <a:rPr dirty="0" err="1"/>
              <a:t>스루야의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요압이</a:t>
            </a:r>
            <a:r>
              <a:rPr dirty="0"/>
              <a:t> </a:t>
            </a:r>
            <a:r>
              <a:rPr dirty="0" err="1"/>
              <a:t>먼저</a:t>
            </a:r>
            <a:r>
              <a:rPr dirty="0"/>
              <a:t> </a:t>
            </a:r>
            <a:r>
              <a:rPr dirty="0" err="1"/>
              <a:t>올라가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여부스를</a:t>
            </a:r>
            <a:r>
              <a:rPr dirty="0"/>
              <a:t> </a:t>
            </a:r>
            <a:r>
              <a:rPr dirty="0" err="1"/>
              <a:t>공격해</a:t>
            </a:r>
            <a:r>
              <a:rPr dirty="0"/>
              <a:t> </a:t>
            </a:r>
            <a:r>
              <a:rPr dirty="0" err="1"/>
              <a:t>사령관이</a:t>
            </a:r>
            <a:r>
              <a:rPr dirty="0"/>
              <a:t> </a:t>
            </a:r>
            <a:r>
              <a:rPr dirty="0" err="1"/>
              <a:t>됐습니다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4917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David had said, "Whoever leads the attack on</a:t>
            </a:r>
            <a:r>
              <a:rPr lang="en-US" dirty="0"/>
              <a:t> </a:t>
            </a:r>
            <a:r>
              <a:rPr dirty="0"/>
              <a:t>the Jebusites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will become commander-in-chief."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Joab son of </a:t>
            </a:r>
            <a:r>
              <a:rPr dirty="0" err="1"/>
              <a:t>Zeruiah</a:t>
            </a:r>
            <a:r>
              <a:rPr dirty="0"/>
              <a:t> went up first, and so he received the command.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37491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/>
              <a:t>그 후 </a:t>
            </a:r>
            <a:r>
              <a:rPr dirty="0" err="1"/>
              <a:t>다윗은</a:t>
            </a:r>
            <a:r>
              <a:rPr dirty="0"/>
              <a:t> 그 </a:t>
            </a:r>
            <a:r>
              <a:rPr dirty="0" err="1"/>
              <a:t>산성에서</a:t>
            </a:r>
            <a:r>
              <a:rPr dirty="0"/>
              <a:t> </a:t>
            </a:r>
            <a:r>
              <a:rPr dirty="0" err="1"/>
              <a:t>살았고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성은</a:t>
            </a:r>
            <a:r>
              <a:rPr dirty="0"/>
              <a:t> </a:t>
            </a:r>
            <a:r>
              <a:rPr dirty="0" err="1"/>
              <a:t>다윗</a:t>
            </a:r>
            <a:r>
              <a:rPr dirty="0"/>
              <a:t> </a:t>
            </a:r>
            <a:r>
              <a:rPr dirty="0" err="1"/>
              <a:t>성으로</a:t>
            </a:r>
            <a:r>
              <a:rPr dirty="0"/>
              <a:t> </a:t>
            </a:r>
            <a:r>
              <a:rPr dirty="0" err="1"/>
              <a:t>불렸습니다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48446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David then took up residence in the fortress,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so it was called the City of David.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34047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다윗은</a:t>
            </a:r>
            <a:r>
              <a:rPr dirty="0"/>
              <a:t> </a:t>
            </a:r>
            <a:r>
              <a:rPr dirty="0" err="1"/>
              <a:t>성을</a:t>
            </a:r>
            <a:r>
              <a:rPr dirty="0"/>
              <a:t> </a:t>
            </a:r>
            <a:r>
              <a:rPr dirty="0" err="1"/>
              <a:t>다시</a:t>
            </a:r>
            <a:r>
              <a:rPr dirty="0"/>
              <a:t> </a:t>
            </a:r>
            <a:r>
              <a:rPr dirty="0" err="1"/>
              <a:t>쌓았는데</a:t>
            </a:r>
            <a:r>
              <a:rPr dirty="0"/>
              <a:t> </a:t>
            </a:r>
            <a:r>
              <a:rPr dirty="0" err="1"/>
              <a:t>밀로에서부터</a:t>
            </a:r>
            <a:r>
              <a:rPr dirty="0"/>
              <a:t> </a:t>
            </a:r>
            <a:r>
              <a:rPr dirty="0" err="1"/>
              <a:t>성벽을</a:t>
            </a:r>
            <a:r>
              <a:rPr dirty="0"/>
              <a:t> </a:t>
            </a:r>
            <a:r>
              <a:rPr dirty="0" err="1"/>
              <a:t>쌓았고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성의</a:t>
            </a:r>
            <a:r>
              <a:rPr dirty="0"/>
              <a:t> </a:t>
            </a:r>
            <a:r>
              <a:rPr dirty="0" err="1"/>
              <a:t>나머지</a:t>
            </a:r>
            <a:r>
              <a:rPr dirty="0"/>
              <a:t> </a:t>
            </a:r>
            <a:r>
              <a:rPr dirty="0" err="1"/>
              <a:t>부분을</a:t>
            </a:r>
            <a:r>
              <a:rPr dirty="0"/>
              <a:t> </a:t>
            </a:r>
            <a:r>
              <a:rPr dirty="0" err="1"/>
              <a:t>요압이</a:t>
            </a:r>
            <a:r>
              <a:rPr dirty="0"/>
              <a:t> </a:t>
            </a:r>
            <a:r>
              <a:rPr dirty="0" err="1"/>
              <a:t>다시</a:t>
            </a:r>
            <a:r>
              <a:rPr dirty="0"/>
              <a:t> </a:t>
            </a:r>
            <a:r>
              <a:rPr dirty="0" err="1"/>
              <a:t>쌓았습니다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1598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built up the city around it, from the supporting terraces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the surrounding wall, while Joab restored the rest of the city.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09974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만군의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다윗과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계셨기</a:t>
            </a:r>
            <a:r>
              <a:rPr dirty="0"/>
              <a:t> </a:t>
            </a:r>
            <a:r>
              <a:rPr dirty="0" err="1"/>
              <a:t>때문에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다윗은</a:t>
            </a:r>
            <a:r>
              <a:rPr dirty="0"/>
              <a:t> </a:t>
            </a:r>
            <a:r>
              <a:rPr dirty="0" err="1"/>
              <a:t>점점</a:t>
            </a:r>
            <a:r>
              <a:rPr dirty="0"/>
              <a:t> 더 </a:t>
            </a:r>
            <a:r>
              <a:rPr dirty="0" err="1"/>
              <a:t>강해졌습니다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63034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David became more and more powerful,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the LORD Almighty was with him.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998</TotalTime>
  <Words>2158</Words>
  <Application>Microsoft Office PowerPoint</Application>
  <PresentationFormat>와이드스크린</PresentationFormat>
  <Paragraphs>237</Paragraphs>
  <Slides>47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47</vt:i4>
      </vt:variant>
    </vt:vector>
  </HeadingPairs>
  <TitlesOfParts>
    <vt:vector size="51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심유나</cp:lastModifiedBy>
  <cp:revision>130</cp:revision>
  <dcterms:created xsi:type="dcterms:W3CDTF">2019-02-17T10:11:46Z</dcterms:created>
  <dcterms:modified xsi:type="dcterms:W3CDTF">2022-09-08T09:29:16Z</dcterms:modified>
</cp:coreProperties>
</file>