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다음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기스의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사울에게</a:t>
            </a:r>
            <a:r>
              <a:rPr dirty="0"/>
              <a:t> </a:t>
            </a:r>
            <a:r>
              <a:rPr dirty="0" err="1"/>
              <a:t>쫓겨났을</a:t>
            </a:r>
            <a:r>
              <a:rPr dirty="0"/>
              <a:t> 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시글락으로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찾아온</a:t>
            </a:r>
            <a:r>
              <a:rPr dirty="0"/>
              <a:t> </a:t>
            </a:r>
            <a:r>
              <a:rPr dirty="0" err="1"/>
              <a:t>사람들이며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전쟁터에서</a:t>
            </a:r>
            <a:r>
              <a:rPr dirty="0"/>
              <a:t> </a:t>
            </a:r>
            <a:r>
              <a:rPr dirty="0" err="1"/>
              <a:t>다윗을</a:t>
            </a:r>
            <a:r>
              <a:rPr dirty="0"/>
              <a:t> </a:t>
            </a:r>
            <a:r>
              <a:rPr dirty="0" err="1"/>
              <a:t>도운</a:t>
            </a:r>
            <a:r>
              <a:rPr dirty="0"/>
              <a:t> </a:t>
            </a:r>
            <a:r>
              <a:rPr dirty="0" err="1"/>
              <a:t>용사들이기도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024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men who came to David at </a:t>
            </a:r>
            <a:r>
              <a:rPr dirty="0" err="1"/>
              <a:t>Ziklag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he was banished from the presence of Saul son of Kish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(they were among the warriors who helped him in battle;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넷째 미스만나, 다섯째 예레미야,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Mishmannah the fourth, Jeremiah the fifth,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여섯째 앗대, 일곱째 엘리엘,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Attai the sixth, Eliel the seventh,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여덟째 요하난, 아홉째 엘사밧,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Johanan the eighth, Elzabad the ninth,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열째 예레미야, 열한째 막반내입니다.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Jeremiah the tenth and Macbannai the eleventh.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758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이 갓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군사</a:t>
            </a:r>
            <a:r>
              <a:rPr dirty="0"/>
              <a:t> </a:t>
            </a:r>
            <a:r>
              <a:rPr dirty="0" err="1"/>
              <a:t>사령관이</a:t>
            </a:r>
            <a:r>
              <a:rPr dirty="0"/>
              <a:t> 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작게는</a:t>
            </a:r>
            <a:r>
              <a:rPr dirty="0"/>
              <a:t> 100명을 </a:t>
            </a:r>
            <a:r>
              <a:rPr dirty="0" err="1"/>
              <a:t>지휘하고</a:t>
            </a:r>
            <a:r>
              <a:rPr dirty="0"/>
              <a:t> </a:t>
            </a:r>
            <a:r>
              <a:rPr dirty="0" err="1"/>
              <a:t>크게는</a:t>
            </a:r>
            <a:r>
              <a:rPr dirty="0"/>
              <a:t> 1,000명을 </a:t>
            </a:r>
            <a:r>
              <a:rPr dirty="0" err="1"/>
              <a:t>지휘했습니다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88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Gadites were army commanders;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least was a match for a hundred, and the greatest for a thousand.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이들이</a:t>
            </a:r>
            <a:r>
              <a:rPr dirty="0"/>
              <a:t> </a:t>
            </a:r>
            <a:r>
              <a:rPr dirty="0" err="1"/>
              <a:t>첫째</a:t>
            </a:r>
            <a:r>
              <a:rPr dirty="0"/>
              <a:t> </a:t>
            </a:r>
            <a:r>
              <a:rPr dirty="0" err="1"/>
              <a:t>달에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강물이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언덕에</a:t>
            </a:r>
            <a:r>
              <a:rPr dirty="0"/>
              <a:t> </a:t>
            </a:r>
            <a:r>
              <a:rPr dirty="0" err="1"/>
              <a:t>넘칠</a:t>
            </a:r>
            <a:r>
              <a:rPr dirty="0"/>
              <a:t> 때 </a:t>
            </a:r>
            <a:r>
              <a:rPr dirty="0" err="1"/>
              <a:t>강을</a:t>
            </a:r>
            <a:r>
              <a:rPr dirty="0"/>
              <a:t> </a:t>
            </a:r>
            <a:r>
              <a:rPr dirty="0" err="1"/>
              <a:t>건너가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골짜기에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쫓아내서</a:t>
            </a:r>
            <a:r>
              <a:rPr dirty="0"/>
              <a:t> </a:t>
            </a:r>
            <a:r>
              <a:rPr dirty="0" err="1"/>
              <a:t>동쪽과</a:t>
            </a:r>
            <a:r>
              <a:rPr dirty="0"/>
              <a:t> </a:t>
            </a:r>
            <a:r>
              <a:rPr dirty="0" err="1"/>
              <a:t>서쪽으로</a:t>
            </a:r>
            <a:r>
              <a:rPr dirty="0"/>
              <a:t> </a:t>
            </a:r>
            <a:r>
              <a:rPr dirty="0" err="1"/>
              <a:t>도망치게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084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they who crossed the Jordan in the first month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it was overflowing all its banks,</a:t>
            </a:r>
            <a:r>
              <a:rPr lang="en-US" dirty="0"/>
              <a:t> </a:t>
            </a:r>
            <a:r>
              <a:rPr dirty="0"/>
              <a:t>and they put to flight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living in the valleys, to the east and to the west.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34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출신의</a:t>
            </a:r>
            <a:r>
              <a:rPr dirty="0"/>
              <a:t> </a:t>
            </a:r>
            <a:r>
              <a:rPr dirty="0" err="1"/>
              <a:t>몇몇</a:t>
            </a:r>
            <a:r>
              <a:rPr dirty="0"/>
              <a:t> </a:t>
            </a:r>
            <a:r>
              <a:rPr dirty="0" err="1"/>
              <a:t>사람도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요새로</a:t>
            </a:r>
            <a:r>
              <a:rPr dirty="0"/>
              <a:t> </a:t>
            </a:r>
            <a:r>
              <a:rPr dirty="0" err="1"/>
              <a:t>다윗을</a:t>
            </a:r>
            <a:r>
              <a:rPr dirty="0"/>
              <a:t> </a:t>
            </a:r>
            <a:r>
              <a:rPr dirty="0" err="1"/>
              <a:t>찾아왔습니다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437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Other </a:t>
            </a:r>
            <a:r>
              <a:rPr dirty="0" err="1"/>
              <a:t>Benjamites</a:t>
            </a:r>
            <a:r>
              <a:rPr dirty="0"/>
              <a:t> and some men from Judah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came to David in his stronghold.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59063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나가서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맞이하고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평화를</a:t>
            </a:r>
            <a:r>
              <a:rPr dirty="0"/>
              <a:t> </a:t>
            </a:r>
            <a:r>
              <a:rPr dirty="0" err="1"/>
              <a:t>위해</a:t>
            </a:r>
            <a:r>
              <a:rPr lang="en-US"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도우려고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왔다면</a:t>
            </a:r>
            <a:r>
              <a:rPr lang="en-US"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연합할</a:t>
            </a:r>
            <a:r>
              <a:rPr dirty="0"/>
              <a:t> </a:t>
            </a:r>
            <a:r>
              <a:rPr dirty="0" err="1"/>
              <a:t>준비가</a:t>
            </a:r>
            <a:r>
              <a:rPr dirty="0"/>
              <a:t> 돼 </a:t>
            </a:r>
            <a:r>
              <a:rPr dirty="0" err="1"/>
              <a:t>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내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잘못이</a:t>
            </a:r>
            <a:r>
              <a:rPr dirty="0"/>
              <a:t> </a:t>
            </a:r>
            <a:r>
              <a:rPr dirty="0" err="1"/>
              <a:t>없음에도</a:t>
            </a:r>
            <a:r>
              <a:rPr dirty="0"/>
              <a:t> </a:t>
            </a:r>
            <a:r>
              <a:rPr dirty="0" err="1"/>
              <a:t>불구하고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배반해</a:t>
            </a:r>
            <a:r>
              <a:rPr dirty="0"/>
              <a:t> 내 </a:t>
            </a:r>
            <a:r>
              <a:rPr dirty="0" err="1"/>
              <a:t>적들에게</a:t>
            </a:r>
            <a:r>
              <a:rPr dirty="0"/>
              <a:t> </a:t>
            </a:r>
            <a:r>
              <a:rPr dirty="0" err="1"/>
              <a:t>넘겨주려고</a:t>
            </a:r>
            <a:r>
              <a:rPr dirty="0"/>
              <a:t> </a:t>
            </a:r>
            <a:r>
              <a:rPr dirty="0" err="1"/>
              <a:t>왔다면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보시고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심판하시길</a:t>
            </a:r>
            <a:r>
              <a:rPr dirty="0"/>
              <a:t> </a:t>
            </a:r>
            <a:r>
              <a:rPr dirty="0" err="1"/>
              <a:t>바란다”라고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751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went out to meet them and said to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you have come to me in peace, to help me,</a:t>
            </a:r>
            <a:r>
              <a:rPr lang="en-US" dirty="0"/>
              <a:t> </a:t>
            </a:r>
            <a:r>
              <a:rPr dirty="0"/>
              <a:t>I am ready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have you unite</a:t>
            </a:r>
            <a:r>
              <a:rPr lang="en-US" dirty="0"/>
              <a:t> </a:t>
            </a:r>
            <a:r>
              <a:rPr dirty="0"/>
              <a:t>with me.</a:t>
            </a:r>
            <a:r>
              <a:rPr lang="en-US" dirty="0"/>
              <a:t> </a:t>
            </a:r>
            <a:r>
              <a:rPr dirty="0"/>
              <a:t>But if you have come to betray 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my enemies</a:t>
            </a:r>
            <a:r>
              <a:rPr lang="en-US" dirty="0"/>
              <a:t> </a:t>
            </a:r>
            <a:r>
              <a:rPr dirty="0"/>
              <a:t>when my hands are free from violence,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 God of our fathers see it and judge you."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55994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성령께서</a:t>
            </a:r>
            <a:r>
              <a:rPr dirty="0"/>
              <a:t> 30명 </a:t>
            </a:r>
            <a:r>
              <a:rPr dirty="0" err="1"/>
              <a:t>용사의</a:t>
            </a:r>
            <a:r>
              <a:rPr dirty="0"/>
              <a:t> </a:t>
            </a:r>
            <a:r>
              <a:rPr dirty="0" err="1"/>
              <a:t>우두머리인</a:t>
            </a:r>
            <a:r>
              <a:rPr dirty="0"/>
              <a:t> </a:t>
            </a:r>
            <a:r>
              <a:rPr dirty="0" err="1"/>
              <a:t>아마새에게</a:t>
            </a:r>
            <a:r>
              <a:rPr dirty="0"/>
              <a:t> </a:t>
            </a:r>
            <a:r>
              <a:rPr dirty="0" err="1"/>
              <a:t>오셔서</a:t>
            </a:r>
            <a:r>
              <a:rPr dirty="0"/>
              <a:t> </a:t>
            </a:r>
            <a:r>
              <a:rPr dirty="0" err="1"/>
              <a:t>아마새를</a:t>
            </a:r>
            <a:r>
              <a:rPr dirty="0"/>
              <a:t> </a:t>
            </a:r>
            <a:r>
              <a:rPr dirty="0" err="1"/>
              <a:t>사로잡았습니다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아마새가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다윗이여</a:t>
            </a:r>
            <a:r>
              <a:rPr dirty="0"/>
              <a:t>,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이새의</a:t>
            </a:r>
            <a:r>
              <a:rPr dirty="0"/>
              <a:t> </a:t>
            </a:r>
            <a:r>
              <a:rPr dirty="0" err="1"/>
              <a:t>아들이여</a:t>
            </a:r>
            <a:r>
              <a:rPr dirty="0"/>
              <a:t>,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당신과</a:t>
            </a:r>
            <a:r>
              <a:rPr dirty="0"/>
              <a:t> </a:t>
            </a:r>
            <a:r>
              <a:rPr dirty="0" err="1"/>
              <a:t>함께할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평화</a:t>
            </a:r>
            <a:r>
              <a:rPr dirty="0"/>
              <a:t>, </a:t>
            </a:r>
            <a:r>
              <a:rPr dirty="0" err="1"/>
              <a:t>평화가</a:t>
            </a:r>
            <a:r>
              <a:rPr dirty="0"/>
              <a:t> </a:t>
            </a:r>
            <a:r>
              <a:rPr dirty="0" err="1"/>
              <a:t>당신께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빕니다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돕는</a:t>
            </a:r>
            <a:r>
              <a:rPr dirty="0"/>
              <a:t> </a:t>
            </a:r>
            <a:r>
              <a:rPr dirty="0" err="1"/>
              <a:t>자들에게</a:t>
            </a:r>
            <a:r>
              <a:rPr dirty="0"/>
              <a:t> </a:t>
            </a:r>
            <a:r>
              <a:rPr dirty="0" err="1"/>
              <a:t>평화가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빕니다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도우실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받아들여</a:t>
            </a:r>
            <a:r>
              <a:rPr dirty="0"/>
              <a:t> </a:t>
            </a:r>
            <a:r>
              <a:rPr dirty="0" err="1"/>
              <a:t>군대의</a:t>
            </a:r>
            <a:r>
              <a:rPr dirty="0"/>
              <a:t> </a:t>
            </a:r>
            <a:r>
              <a:rPr dirty="0" err="1"/>
              <a:t>사령관으로</a:t>
            </a:r>
            <a:r>
              <a:rPr dirty="0"/>
              <a:t> </a:t>
            </a:r>
            <a:r>
              <a:rPr dirty="0" err="1"/>
              <a:t>삼았습니다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932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Spirit came upon </a:t>
            </a:r>
            <a:r>
              <a:rPr dirty="0" err="1"/>
              <a:t>Amasai</a:t>
            </a:r>
            <a:r>
              <a:rPr dirty="0"/>
              <a:t>, chief of the Thirty, and he said: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are yours, O David! We are with you, O son of Jesse!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Success, success to you, and success to those who help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your God will help you."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David received them and made them leaders of his raiding bands.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45249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사울과</a:t>
            </a:r>
            <a:r>
              <a:rPr dirty="0"/>
              <a:t> </a:t>
            </a:r>
            <a:r>
              <a:rPr dirty="0" err="1"/>
              <a:t>싸우고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</a:t>
            </a:r>
            <a:r>
              <a:rPr lang="en-US" dirty="0"/>
              <a:t> </a:t>
            </a:r>
            <a:r>
              <a:rPr dirty="0" err="1"/>
              <a:t>므낫세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몇몇이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다윗에게로</a:t>
            </a:r>
            <a:r>
              <a:rPr dirty="0"/>
              <a:t> </a:t>
            </a:r>
            <a:r>
              <a:rPr dirty="0" err="1"/>
              <a:t>도망쳐</a:t>
            </a:r>
            <a:r>
              <a:rPr dirty="0"/>
              <a:t> </a:t>
            </a:r>
            <a:r>
              <a:rPr dirty="0" err="1"/>
              <a:t>왔으나</a:t>
            </a:r>
            <a:r>
              <a:rPr lang="en-US" dirty="0"/>
              <a:t> </a:t>
            </a:r>
            <a:r>
              <a:rPr dirty="0" err="1"/>
              <a:t>다윗과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돕지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왜냐하면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지도자들이</a:t>
            </a:r>
            <a:r>
              <a:rPr dirty="0"/>
              <a:t> </a:t>
            </a:r>
            <a:r>
              <a:rPr dirty="0" err="1"/>
              <a:t>의논한</a:t>
            </a:r>
            <a:r>
              <a:rPr dirty="0"/>
              <a:t> </a:t>
            </a:r>
            <a:r>
              <a:rPr dirty="0" err="1"/>
              <a:t>뒤에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다음과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하면서</a:t>
            </a:r>
            <a:r>
              <a:rPr lang="en-US"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돌려보냈기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“저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죽여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목을</a:t>
            </a:r>
            <a:r>
              <a:rPr dirty="0"/>
              <a:t> </a:t>
            </a:r>
            <a:r>
              <a:rPr dirty="0" err="1"/>
              <a:t>가지고</a:t>
            </a:r>
            <a:r>
              <a:rPr lang="en-US" dirty="0"/>
              <a:t> </a:t>
            </a:r>
            <a:r>
              <a:rPr dirty="0"/>
              <a:t>제 </a:t>
            </a:r>
            <a:r>
              <a:rPr dirty="0" err="1"/>
              <a:t>주인</a:t>
            </a:r>
            <a:r>
              <a:rPr dirty="0"/>
              <a:t> </a:t>
            </a:r>
            <a:r>
              <a:rPr dirty="0" err="1"/>
              <a:t>사울에게</a:t>
            </a:r>
            <a:r>
              <a:rPr dirty="0"/>
              <a:t> </a:t>
            </a:r>
            <a:r>
              <a:rPr dirty="0" err="1"/>
              <a:t>항복할지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7921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of the men of Manasseh defected to David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went</a:t>
            </a:r>
            <a:r>
              <a:rPr lang="en-US" dirty="0"/>
              <a:t> </a:t>
            </a:r>
            <a:r>
              <a:rPr dirty="0"/>
              <a:t>with the Philistines to fight against Saul.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(He and his men did not help the Philistines because,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consultation,</a:t>
            </a:r>
            <a:r>
              <a:rPr lang="en-US" dirty="0"/>
              <a:t> </a:t>
            </a:r>
            <a:r>
              <a:rPr dirty="0"/>
              <a:t>their rulers sent him away. They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"It will cost us our heads if he deserts to his master Saul.")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946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활을</a:t>
            </a:r>
            <a:r>
              <a:rPr dirty="0"/>
              <a:t> </a:t>
            </a:r>
            <a:r>
              <a:rPr dirty="0" err="1"/>
              <a:t>가졌고</a:t>
            </a:r>
            <a:r>
              <a:rPr lang="en-US" dirty="0"/>
              <a:t> </a:t>
            </a:r>
            <a:r>
              <a:rPr dirty="0" err="1"/>
              <a:t>오른손과</a:t>
            </a:r>
            <a:r>
              <a:rPr dirty="0"/>
              <a:t> </a:t>
            </a:r>
            <a:r>
              <a:rPr dirty="0" err="1"/>
              <a:t>왼손</a:t>
            </a:r>
            <a:r>
              <a:rPr dirty="0"/>
              <a:t>, 곧 </a:t>
            </a:r>
            <a:r>
              <a:rPr dirty="0" err="1"/>
              <a:t>양손으로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화살을</a:t>
            </a:r>
            <a:r>
              <a:rPr dirty="0"/>
              <a:t> </a:t>
            </a:r>
            <a:r>
              <a:rPr dirty="0" err="1"/>
              <a:t>쏘거나</a:t>
            </a:r>
            <a:r>
              <a:rPr lang="en-US" dirty="0"/>
              <a:t> </a:t>
            </a:r>
            <a:r>
              <a:rPr dirty="0" err="1"/>
              <a:t>물맷돌을</a:t>
            </a:r>
            <a:r>
              <a:rPr dirty="0"/>
              <a:t> </a:t>
            </a:r>
            <a:r>
              <a:rPr dirty="0" err="1"/>
              <a:t>던질</a:t>
            </a:r>
            <a:r>
              <a:rPr dirty="0"/>
              <a:t> 수 </a:t>
            </a:r>
            <a:r>
              <a:rPr dirty="0" err="1"/>
              <a:t>있었으며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지파</a:t>
            </a:r>
            <a:r>
              <a:rPr dirty="0"/>
              <a:t> </a:t>
            </a:r>
            <a:r>
              <a:rPr dirty="0" err="1"/>
              <a:t>출신으로</a:t>
            </a:r>
            <a:r>
              <a:rPr dirty="0"/>
              <a:t> </a:t>
            </a:r>
            <a:r>
              <a:rPr dirty="0" err="1"/>
              <a:t>사울의</a:t>
            </a:r>
            <a:r>
              <a:rPr dirty="0"/>
              <a:t> </a:t>
            </a:r>
            <a:r>
              <a:rPr dirty="0" err="1"/>
              <a:t>친척들이었습니다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940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armed with bows and were able to shoot arrows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to sling stones right-handed or left-handed;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kinsmen of Saul from the tribe of Benjamin):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시글락에</a:t>
            </a:r>
            <a:r>
              <a:rPr dirty="0"/>
              <a:t> 가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므낫세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도망쳐</a:t>
            </a:r>
            <a:r>
              <a:rPr dirty="0"/>
              <a:t> 와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아드나</a:t>
            </a:r>
            <a:r>
              <a:rPr dirty="0"/>
              <a:t>, </a:t>
            </a:r>
            <a:r>
              <a:rPr dirty="0" err="1"/>
              <a:t>요사밧</a:t>
            </a:r>
            <a:r>
              <a:rPr dirty="0"/>
              <a:t>, </a:t>
            </a:r>
            <a:r>
              <a:rPr dirty="0" err="1"/>
              <a:t>여디아엘</a:t>
            </a:r>
            <a:r>
              <a:rPr dirty="0"/>
              <a:t>, </a:t>
            </a:r>
            <a:r>
              <a:rPr dirty="0" err="1"/>
              <a:t>미가엘</a:t>
            </a:r>
            <a:r>
              <a:rPr dirty="0"/>
              <a:t>, </a:t>
            </a:r>
            <a:r>
              <a:rPr dirty="0" err="1"/>
              <a:t>요사밧</a:t>
            </a:r>
            <a:r>
              <a:rPr dirty="0"/>
              <a:t>, </a:t>
            </a:r>
            <a:r>
              <a:rPr dirty="0" err="1"/>
              <a:t>엘리후</a:t>
            </a:r>
            <a:r>
              <a:rPr dirty="0"/>
              <a:t>, </a:t>
            </a:r>
            <a:r>
              <a:rPr dirty="0" err="1"/>
              <a:t>실르대인데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므낫세의</a:t>
            </a:r>
            <a:r>
              <a:rPr dirty="0"/>
              <a:t> </a:t>
            </a:r>
            <a:r>
              <a:rPr dirty="0" err="1"/>
              <a:t>군사</a:t>
            </a:r>
            <a:r>
              <a:rPr dirty="0"/>
              <a:t> 1,000명을 </a:t>
            </a:r>
            <a:r>
              <a:rPr dirty="0" err="1"/>
              <a:t>거느린</a:t>
            </a:r>
            <a:r>
              <a:rPr dirty="0"/>
              <a:t> </a:t>
            </a:r>
            <a:r>
              <a:rPr dirty="0" err="1"/>
              <a:t>부장이었습니다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52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David went to </a:t>
            </a:r>
            <a:r>
              <a:rPr dirty="0" err="1"/>
              <a:t>Ziklag</a:t>
            </a:r>
            <a:r>
              <a:rPr dirty="0"/>
              <a:t>, these were the men of Manasseh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defected to him: </a:t>
            </a:r>
            <a:r>
              <a:rPr dirty="0" err="1"/>
              <a:t>Adnah</a:t>
            </a:r>
            <a:r>
              <a:rPr dirty="0"/>
              <a:t>, </a:t>
            </a:r>
            <a:r>
              <a:rPr dirty="0" err="1"/>
              <a:t>Jozabad</a:t>
            </a:r>
            <a:r>
              <a:rPr dirty="0"/>
              <a:t>, </a:t>
            </a:r>
            <a:r>
              <a:rPr dirty="0" err="1"/>
              <a:t>Jediael</a:t>
            </a:r>
            <a:r>
              <a:rPr dirty="0"/>
              <a:t>, Michael, </a:t>
            </a:r>
            <a:r>
              <a:rPr dirty="0" err="1"/>
              <a:t>Jozabad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Elihu and </a:t>
            </a:r>
            <a:r>
              <a:rPr dirty="0" err="1"/>
              <a:t>Zillethai</a:t>
            </a:r>
            <a:r>
              <a:rPr dirty="0"/>
              <a:t>, leaders of units of a thousand in Manasseh.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다윗을</a:t>
            </a:r>
            <a:r>
              <a:rPr dirty="0"/>
              <a:t> </a:t>
            </a:r>
            <a:r>
              <a:rPr dirty="0" err="1"/>
              <a:t>도와</a:t>
            </a:r>
            <a:r>
              <a:rPr dirty="0"/>
              <a:t> 적 </a:t>
            </a:r>
            <a:r>
              <a:rPr dirty="0" err="1"/>
              <a:t>무리를</a:t>
            </a:r>
            <a:r>
              <a:rPr dirty="0"/>
              <a:t> </a:t>
            </a:r>
            <a:r>
              <a:rPr dirty="0" err="1"/>
              <a:t>물리쳤는데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왜냐하면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모두는</a:t>
            </a:r>
            <a:r>
              <a:rPr dirty="0"/>
              <a:t> </a:t>
            </a:r>
            <a:r>
              <a:rPr dirty="0" err="1"/>
              <a:t>용감한</a:t>
            </a:r>
            <a:r>
              <a:rPr dirty="0"/>
              <a:t> </a:t>
            </a:r>
            <a:r>
              <a:rPr dirty="0" err="1"/>
              <a:t>군사고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군사의</a:t>
            </a:r>
            <a:r>
              <a:rPr dirty="0"/>
              <a:t> </a:t>
            </a:r>
            <a:r>
              <a:rPr dirty="0" err="1"/>
              <a:t>사령관들이었기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115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helped David against raiding bands,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all of them were brave warriors,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were commanders in his army.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다윗을</a:t>
            </a:r>
            <a:r>
              <a:rPr dirty="0"/>
              <a:t> </a:t>
            </a:r>
            <a:r>
              <a:rPr dirty="0" err="1"/>
              <a:t>도우러</a:t>
            </a:r>
            <a:r>
              <a:rPr dirty="0"/>
              <a:t> </a:t>
            </a:r>
            <a:r>
              <a:rPr dirty="0" err="1"/>
              <a:t>왔으며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군사는</a:t>
            </a:r>
            <a:r>
              <a:rPr dirty="0"/>
              <a:t> 큰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모습은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군대와</a:t>
            </a:r>
            <a:r>
              <a:rPr dirty="0"/>
              <a:t> </a:t>
            </a:r>
            <a:r>
              <a:rPr dirty="0" err="1"/>
              <a:t>같았습니다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397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Day after day men came to help David,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he had a great army,</a:t>
            </a:r>
            <a:r>
              <a:rPr lang="en-US" dirty="0"/>
              <a:t> </a:t>
            </a:r>
            <a:r>
              <a:rPr dirty="0"/>
              <a:t>like the army of God.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사울의</a:t>
            </a:r>
            <a:r>
              <a:rPr dirty="0"/>
              <a:t> </a:t>
            </a:r>
            <a:r>
              <a:rPr dirty="0" err="1"/>
              <a:t>왕권을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넘겨주기</a:t>
            </a:r>
            <a:r>
              <a:rPr dirty="0"/>
              <a:t> </a:t>
            </a:r>
            <a:r>
              <a:rPr dirty="0" err="1"/>
              <a:t>위해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헤브론으로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온 </a:t>
            </a:r>
            <a:r>
              <a:rPr dirty="0" err="1"/>
              <a:t>무장한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수는</a:t>
            </a:r>
            <a:r>
              <a:rPr dirty="0"/>
              <a:t> </a:t>
            </a:r>
            <a:r>
              <a:rPr dirty="0" err="1"/>
              <a:t>이렇습니다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98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numbers of the men armed for battle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came to David at Hebron to turn Saul's kingdom over to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LORD had said: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방패와 창을 들고 전쟁을 위해 준비한 유다 사람 6,800명,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men of Judah, carrying shield and spear -- 6,800 armed for battle;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싸울 준비가 된 큰 용사들인 시므온 사람 7,100명,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men of Simeon, warriors ready for battle -- 7,100;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레위 사람 4,600명,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men of Levi -- 4,600,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아론 집안의 우두머리인 여호야다와 그와 함께한 사람 3,700명,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including Jehoiada, leader of the family of Aaron, with 3,700 men,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26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용감하고</a:t>
            </a:r>
            <a:r>
              <a:rPr dirty="0"/>
              <a:t> </a:t>
            </a: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용사인</a:t>
            </a:r>
            <a:r>
              <a:rPr dirty="0"/>
              <a:t> </a:t>
            </a:r>
            <a:r>
              <a:rPr dirty="0" err="1"/>
              <a:t>사독과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집안</a:t>
            </a:r>
            <a:r>
              <a:rPr dirty="0"/>
              <a:t> </a:t>
            </a:r>
            <a:r>
              <a:rPr dirty="0" err="1"/>
              <a:t>출신</a:t>
            </a:r>
            <a:r>
              <a:rPr dirty="0"/>
              <a:t> </a:t>
            </a:r>
            <a:r>
              <a:rPr dirty="0" err="1"/>
              <a:t>우두머리</a:t>
            </a:r>
            <a:r>
              <a:rPr dirty="0"/>
              <a:t> 22명이 </a:t>
            </a:r>
            <a:r>
              <a:rPr dirty="0" err="1"/>
              <a:t>포함돼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770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Zadok, a brave young warrior,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22 officers from his family;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20091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사울의</a:t>
            </a:r>
            <a:r>
              <a:rPr dirty="0"/>
              <a:t> </a:t>
            </a:r>
            <a:r>
              <a:rPr dirty="0" err="1"/>
              <a:t>친척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3,000명이 </a:t>
            </a:r>
            <a:r>
              <a:rPr dirty="0" err="1"/>
              <a:t>나아왔는데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대부분은</a:t>
            </a:r>
            <a:r>
              <a:rPr dirty="0"/>
              <a:t> </a:t>
            </a:r>
            <a:r>
              <a:rPr dirty="0" err="1"/>
              <a:t>그때까지</a:t>
            </a:r>
            <a:r>
              <a:rPr dirty="0"/>
              <a:t> </a:t>
            </a:r>
            <a:r>
              <a:rPr dirty="0" err="1"/>
              <a:t>사울의</a:t>
            </a:r>
            <a:r>
              <a:rPr dirty="0"/>
              <a:t> </a:t>
            </a:r>
            <a:r>
              <a:rPr dirty="0" err="1"/>
              <a:t>집안에</a:t>
            </a:r>
            <a:r>
              <a:rPr dirty="0"/>
              <a:t> </a:t>
            </a:r>
            <a:r>
              <a:rPr dirty="0" err="1"/>
              <a:t>충성하고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40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men of Benjamin, Saul's kinsmen -- 3,000,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most of whom had remained loyal to Saul's house until then;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80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우두머리는</a:t>
            </a:r>
            <a:r>
              <a:rPr dirty="0"/>
              <a:t> </a:t>
            </a:r>
            <a:r>
              <a:rPr dirty="0" err="1"/>
              <a:t>아히에셀이고</a:t>
            </a:r>
            <a:r>
              <a:rPr dirty="0"/>
              <a:t> 그 </a:t>
            </a: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요아스인데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기브아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스마아의</a:t>
            </a:r>
            <a:r>
              <a:rPr dirty="0"/>
              <a:t> 두 </a:t>
            </a:r>
            <a:r>
              <a:rPr dirty="0" err="1"/>
              <a:t>아들입니다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아스마의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여시엘과</a:t>
            </a:r>
            <a:r>
              <a:rPr dirty="0"/>
              <a:t> </a:t>
            </a:r>
            <a:r>
              <a:rPr dirty="0" err="1"/>
              <a:t>벨렛</a:t>
            </a:r>
            <a:r>
              <a:rPr dirty="0"/>
              <a:t>, </a:t>
            </a:r>
            <a:r>
              <a:rPr dirty="0" err="1"/>
              <a:t>브라가</a:t>
            </a:r>
            <a:r>
              <a:rPr dirty="0"/>
              <a:t>, </a:t>
            </a:r>
            <a:r>
              <a:rPr dirty="0" err="1"/>
              <a:t>아나돗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예후도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03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Ahiezer</a:t>
            </a:r>
            <a:r>
              <a:rPr dirty="0"/>
              <a:t> their chief and </a:t>
            </a:r>
            <a:r>
              <a:rPr dirty="0" err="1"/>
              <a:t>Joash</a:t>
            </a:r>
            <a:r>
              <a:rPr dirty="0"/>
              <a:t> the sons of </a:t>
            </a:r>
            <a:r>
              <a:rPr dirty="0" err="1"/>
              <a:t>Shemaah</a:t>
            </a:r>
            <a:r>
              <a:rPr dirty="0"/>
              <a:t> the </a:t>
            </a:r>
            <a:r>
              <a:rPr dirty="0" err="1"/>
              <a:t>Gibeathite</a:t>
            </a:r>
            <a:r>
              <a:rPr dirty="0"/>
              <a:t>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Jeziel</a:t>
            </a:r>
            <a:r>
              <a:rPr dirty="0"/>
              <a:t> and </a:t>
            </a:r>
            <a:r>
              <a:rPr dirty="0" err="1"/>
              <a:t>Pelet</a:t>
            </a:r>
            <a:r>
              <a:rPr dirty="0"/>
              <a:t> the sons of </a:t>
            </a:r>
            <a:r>
              <a:rPr dirty="0" err="1"/>
              <a:t>Azmaveth</a:t>
            </a:r>
            <a:r>
              <a:rPr dirty="0"/>
              <a:t>;</a:t>
            </a:r>
            <a:r>
              <a:rPr lang="en-US" dirty="0"/>
              <a:t> </a:t>
            </a:r>
            <a:r>
              <a:rPr dirty="0" err="1"/>
              <a:t>Beracah</a:t>
            </a:r>
            <a:r>
              <a:rPr dirty="0"/>
              <a:t>, Jehu the </a:t>
            </a:r>
            <a:r>
              <a:rPr dirty="0" err="1"/>
              <a:t>Anathothite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18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족속에게</a:t>
            </a:r>
            <a:r>
              <a:rPr dirty="0"/>
              <a:t> </a:t>
            </a:r>
            <a:r>
              <a:rPr dirty="0" err="1"/>
              <a:t>유명했던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에브라임의</a:t>
            </a:r>
            <a:r>
              <a:rPr dirty="0"/>
              <a:t> </a:t>
            </a:r>
            <a:r>
              <a:rPr dirty="0" err="1"/>
              <a:t>용감한</a:t>
            </a:r>
            <a:r>
              <a:rPr dirty="0"/>
              <a:t> </a:t>
            </a:r>
            <a:r>
              <a:rPr dirty="0" err="1"/>
              <a:t>용사들</a:t>
            </a:r>
            <a:r>
              <a:rPr dirty="0"/>
              <a:t> 2만 800명,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575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men of Ephraim, brave warriors,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famous in their own clans -- 20,800;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특별히</a:t>
            </a:r>
            <a:r>
              <a:rPr dirty="0"/>
              <a:t> </a:t>
            </a:r>
            <a:r>
              <a:rPr dirty="0" err="1"/>
              <a:t>세움을</a:t>
            </a:r>
            <a:r>
              <a:rPr dirty="0"/>
              <a:t> </a:t>
            </a:r>
            <a:r>
              <a:rPr dirty="0" err="1"/>
              <a:t>받아서</a:t>
            </a:r>
            <a:r>
              <a:rPr dirty="0"/>
              <a:t> </a:t>
            </a:r>
            <a:r>
              <a:rPr dirty="0" err="1"/>
              <a:t>다윗을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세우려고</a:t>
            </a:r>
            <a:r>
              <a:rPr dirty="0"/>
              <a:t> 온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므낫세</a:t>
            </a:r>
            <a:r>
              <a:rPr dirty="0"/>
              <a:t> 반 </a:t>
            </a:r>
            <a:r>
              <a:rPr dirty="0" err="1"/>
              <a:t>지파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1만 8,000명,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89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men of half the tribe of Manasseh,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designated by name to come and make David king -- 18,000;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때를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이스라엘이</a:t>
            </a:r>
            <a:r>
              <a:rPr dirty="0"/>
              <a:t> 할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알았던</a:t>
            </a:r>
            <a:r>
              <a:rPr dirty="0"/>
              <a:t> </a:t>
            </a:r>
            <a:r>
              <a:rPr dirty="0" err="1"/>
              <a:t>잇사갈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우두머리</a:t>
            </a:r>
            <a:r>
              <a:rPr dirty="0"/>
              <a:t> 200명과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수하의</a:t>
            </a:r>
            <a:r>
              <a:rPr dirty="0"/>
              <a:t> 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친족들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607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men of Issachar, who understood the times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knew what Israel should do -- 200 chiefs,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all their relatives under their command;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종류의</a:t>
            </a:r>
            <a:r>
              <a:rPr dirty="0"/>
              <a:t> </a:t>
            </a:r>
            <a:r>
              <a:rPr dirty="0" err="1"/>
              <a:t>무기로</a:t>
            </a:r>
            <a:r>
              <a:rPr dirty="0"/>
              <a:t> </a:t>
            </a:r>
            <a:r>
              <a:rPr dirty="0" err="1"/>
              <a:t>전쟁에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준비가</a:t>
            </a:r>
            <a:r>
              <a:rPr dirty="0"/>
              <a:t> 된 </a:t>
            </a:r>
            <a:r>
              <a:rPr dirty="0" err="1"/>
              <a:t>노련한</a:t>
            </a:r>
            <a:r>
              <a:rPr dirty="0"/>
              <a:t> </a:t>
            </a:r>
            <a:r>
              <a:rPr dirty="0" err="1"/>
              <a:t>군인들이며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다윗만을</a:t>
            </a:r>
            <a:r>
              <a:rPr dirty="0"/>
              <a:t> </a:t>
            </a:r>
            <a:r>
              <a:rPr dirty="0" err="1"/>
              <a:t>돕기로</a:t>
            </a:r>
            <a:r>
              <a:rPr dirty="0"/>
              <a:t> </a:t>
            </a:r>
            <a:r>
              <a:rPr dirty="0" err="1"/>
              <a:t>한마음으로</a:t>
            </a:r>
            <a:r>
              <a:rPr dirty="0"/>
              <a:t> </a:t>
            </a:r>
            <a:r>
              <a:rPr dirty="0" err="1"/>
              <a:t>충성을</a:t>
            </a:r>
            <a:r>
              <a:rPr dirty="0"/>
              <a:t> </a:t>
            </a:r>
            <a:r>
              <a:rPr dirty="0" err="1"/>
              <a:t>바친</a:t>
            </a:r>
            <a:r>
              <a:rPr dirty="0"/>
              <a:t> </a:t>
            </a:r>
            <a:r>
              <a:rPr dirty="0" err="1"/>
              <a:t>스불론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5만 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40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men of Zebulun, experienced soldiers prepared for battle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every type of weapon, to help David with undivided loyalty -- 50,000;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841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납달리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1,000명의 </a:t>
            </a:r>
            <a:r>
              <a:rPr dirty="0" err="1"/>
              <a:t>장교들과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방패와</a:t>
            </a:r>
            <a:r>
              <a:rPr dirty="0"/>
              <a:t> </a:t>
            </a:r>
            <a:r>
              <a:rPr dirty="0" err="1"/>
              <a:t>창을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3만 7,000명의 </a:t>
            </a:r>
            <a:r>
              <a:rPr dirty="0" err="1"/>
              <a:t>군인들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159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men of Naphtali -- 1,000 officers,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together with 37,000 men carrying shields and spears;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싸울 준비가 된 단 사람 2만 8,600명,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men of Dan, ready for battle -- 28,600;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잘 훈련된 군인들로서 싸울 준비가 된 아셀 사람 4만 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men of Asher, experienced soldiers prepared for battle -- 40,000;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55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종류의</a:t>
            </a:r>
            <a:r>
              <a:rPr dirty="0"/>
              <a:t> </a:t>
            </a:r>
            <a:r>
              <a:rPr dirty="0" err="1"/>
              <a:t>무기로</a:t>
            </a:r>
            <a:r>
              <a:rPr dirty="0"/>
              <a:t> </a:t>
            </a:r>
            <a:r>
              <a:rPr dirty="0" err="1"/>
              <a:t>무장하고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강 </a:t>
            </a:r>
            <a:r>
              <a:rPr dirty="0" err="1"/>
              <a:t>동쪽에서</a:t>
            </a:r>
            <a:r>
              <a:rPr dirty="0"/>
              <a:t> 온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르우벤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갓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므낫세</a:t>
            </a:r>
            <a:r>
              <a:rPr dirty="0"/>
              <a:t> </a:t>
            </a:r>
            <a:r>
              <a:rPr dirty="0" err="1"/>
              <a:t>반지파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12만 </a:t>
            </a:r>
            <a:r>
              <a:rPr dirty="0" err="1"/>
              <a:t>명이었습니다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672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east of the Jordan, men of Reuben,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Gad and the half-tribe of Manasseh,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armed with every type of weapon -- 120,000.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충성스러운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싸울</a:t>
            </a:r>
            <a:r>
              <a:rPr dirty="0"/>
              <a:t> </a:t>
            </a:r>
            <a:r>
              <a:rPr dirty="0" err="1"/>
              <a:t>준비를</a:t>
            </a:r>
            <a:r>
              <a:rPr dirty="0"/>
              <a:t> 잘 </a:t>
            </a:r>
            <a:r>
              <a:rPr dirty="0" err="1"/>
              <a:t>갖춘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용사들은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다윗을</a:t>
            </a:r>
            <a:r>
              <a:rPr dirty="0"/>
              <a:t> 온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세우기</a:t>
            </a:r>
            <a:r>
              <a:rPr dirty="0"/>
              <a:t> </a:t>
            </a:r>
            <a:r>
              <a:rPr dirty="0" err="1"/>
              <a:t>위해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굳은</a:t>
            </a:r>
            <a:r>
              <a:rPr dirty="0"/>
              <a:t> </a:t>
            </a:r>
            <a:r>
              <a:rPr dirty="0" err="1"/>
              <a:t>결심을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헤브론으로</a:t>
            </a:r>
            <a:r>
              <a:rPr dirty="0"/>
              <a:t> </a:t>
            </a:r>
            <a:r>
              <a:rPr dirty="0" err="1"/>
              <a:t>갔으며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백성들도</a:t>
            </a:r>
            <a:r>
              <a:rPr dirty="0"/>
              <a:t> </a:t>
            </a:r>
            <a:r>
              <a:rPr dirty="0" err="1"/>
              <a:t>다윗을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세우는</a:t>
            </a:r>
            <a:r>
              <a:rPr dirty="0"/>
              <a:t> </a:t>
            </a:r>
            <a:r>
              <a:rPr dirty="0" err="1"/>
              <a:t>데는</a:t>
            </a:r>
            <a:r>
              <a:rPr dirty="0"/>
              <a:t> </a:t>
            </a:r>
            <a:r>
              <a:rPr dirty="0" err="1"/>
              <a:t>한마음이었습니다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43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these were fighting men who volunteered to serve in the ranks.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came to Hebron fully determined to make David king over all Israel.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rest of the Israelites were also of one mind to make David king.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95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/>
              <a:t>그 </a:t>
            </a:r>
            <a:r>
              <a:rPr dirty="0" err="1"/>
              <a:t>무리는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다윗과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마시며</a:t>
            </a:r>
            <a:r>
              <a:rPr dirty="0"/>
              <a:t> 3일을 </a:t>
            </a:r>
            <a:r>
              <a:rPr dirty="0" err="1"/>
              <a:t>보냈고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가족들이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81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spent three days there with David, eating and drinking,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their families had supplied provisions for them.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38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30명의 </a:t>
            </a:r>
            <a:r>
              <a:rPr dirty="0" err="1"/>
              <a:t>용사에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30명의 </a:t>
            </a:r>
            <a:r>
              <a:rPr dirty="0" err="1"/>
              <a:t>지도자격인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기브온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이스마야와</a:t>
            </a:r>
            <a:r>
              <a:rPr dirty="0"/>
              <a:t> </a:t>
            </a:r>
            <a:r>
              <a:rPr dirty="0" err="1"/>
              <a:t>예레미야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야하시엘</a:t>
            </a:r>
            <a:r>
              <a:rPr dirty="0"/>
              <a:t>, </a:t>
            </a:r>
            <a:r>
              <a:rPr dirty="0" err="1"/>
              <a:t>요하난</a:t>
            </a:r>
            <a:r>
              <a:rPr dirty="0"/>
              <a:t>, </a:t>
            </a:r>
            <a:r>
              <a:rPr dirty="0" err="1"/>
              <a:t>그데라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요사밧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681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Ishmaiah</a:t>
            </a:r>
            <a:r>
              <a:rPr dirty="0"/>
              <a:t> the Gibeonite, a mighty man among the Thirty,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was a leader of the Thirty; Jeremiah,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Jahaziel</a:t>
            </a:r>
            <a:r>
              <a:rPr dirty="0"/>
              <a:t>, </a:t>
            </a:r>
            <a:r>
              <a:rPr dirty="0" err="1"/>
              <a:t>Johanan</a:t>
            </a:r>
            <a:r>
              <a:rPr dirty="0"/>
              <a:t>, </a:t>
            </a:r>
            <a:r>
              <a:rPr dirty="0" err="1"/>
              <a:t>Jozabad</a:t>
            </a:r>
            <a:r>
              <a:rPr dirty="0"/>
              <a:t> the </a:t>
            </a:r>
            <a:r>
              <a:rPr dirty="0" err="1"/>
              <a:t>Gederathite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5793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뿐만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잇사갈</a:t>
            </a:r>
            <a:r>
              <a:rPr dirty="0"/>
              <a:t>, </a:t>
            </a:r>
            <a:r>
              <a:rPr dirty="0" err="1"/>
              <a:t>스불론</a:t>
            </a:r>
            <a:r>
              <a:rPr dirty="0"/>
              <a:t>, </a:t>
            </a:r>
            <a:r>
              <a:rPr dirty="0" err="1"/>
              <a:t>납달리처럼</a:t>
            </a:r>
            <a:r>
              <a:rPr lang="en-US" dirty="0"/>
              <a:t> </a:t>
            </a:r>
            <a:r>
              <a:rPr dirty="0"/>
              <a:t>먼 </a:t>
            </a:r>
            <a:r>
              <a:rPr dirty="0" err="1"/>
              <a:t>곳에서도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사람들이</a:t>
            </a:r>
            <a:r>
              <a:rPr lang="en-US" dirty="0"/>
              <a:t> </a:t>
            </a:r>
            <a:r>
              <a:rPr dirty="0" err="1"/>
              <a:t>나귀와</a:t>
            </a:r>
            <a:r>
              <a:rPr dirty="0"/>
              <a:t> </a:t>
            </a:r>
            <a:r>
              <a:rPr dirty="0" err="1"/>
              <a:t>낙타와</a:t>
            </a:r>
            <a:r>
              <a:rPr dirty="0"/>
              <a:t> </a:t>
            </a:r>
            <a:r>
              <a:rPr dirty="0" err="1"/>
              <a:t>노새와</a:t>
            </a:r>
            <a:r>
              <a:rPr dirty="0"/>
              <a:t> </a:t>
            </a:r>
            <a:r>
              <a:rPr dirty="0" err="1"/>
              <a:t>황소에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싣고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밀가루</a:t>
            </a:r>
            <a:r>
              <a:rPr dirty="0"/>
              <a:t>, </a:t>
            </a:r>
            <a:r>
              <a:rPr dirty="0" err="1"/>
              <a:t>무화과</a:t>
            </a:r>
            <a:r>
              <a:rPr dirty="0"/>
              <a:t> </a:t>
            </a:r>
            <a:r>
              <a:rPr dirty="0" err="1"/>
              <a:t>과자</a:t>
            </a:r>
            <a:r>
              <a:rPr dirty="0"/>
              <a:t>, </a:t>
            </a:r>
            <a:r>
              <a:rPr dirty="0" err="1"/>
              <a:t>건포도</a:t>
            </a:r>
            <a:r>
              <a:rPr dirty="0"/>
              <a:t>, </a:t>
            </a:r>
            <a:r>
              <a:rPr dirty="0" err="1"/>
              <a:t>포도주</a:t>
            </a:r>
            <a:r>
              <a:rPr dirty="0"/>
              <a:t>, </a:t>
            </a:r>
            <a:r>
              <a:rPr dirty="0" err="1"/>
              <a:t>기름</a:t>
            </a:r>
            <a:r>
              <a:rPr dirty="0"/>
              <a:t>, </a:t>
            </a:r>
            <a:r>
              <a:rPr dirty="0" err="1"/>
              <a:t>소와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가져와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기쁨이</a:t>
            </a:r>
            <a:r>
              <a:rPr dirty="0"/>
              <a:t> </a:t>
            </a:r>
            <a:r>
              <a:rPr dirty="0" err="1"/>
              <a:t>넘쳤습니다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137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Also, their neighbors from as far away as Issachar,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Zebulun and Naphtali</a:t>
            </a:r>
            <a:r>
              <a:rPr lang="en-US" dirty="0"/>
              <a:t> </a:t>
            </a:r>
            <a:r>
              <a:rPr dirty="0"/>
              <a:t>came bringing food on donkeys, camels, mules and oxen.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were plentiful supplies of flour, fig cakes, raisin cakes,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wine, oil, cattle and sheep, for there was joy in Israel.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엘루새, 여리못, 브아랴, 스마랴, 하룹 사람 스바댜,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Eluzai, Jerimoth, Bealiah, Shemariah and Shephatiah the Haruphite;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고라 사람인 엘가나, 잇시야, 아사렐, 요에셀, 야소브암,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Elkanah, Isshiah, Azarel, Joezer and Jashobeam the Korahites;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그돌 사람 여로함의 아들인 요엘라와 스바댜입니다.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Joelah and Zebadiah the sons of Jeroham from Gedor.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갓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몇몇이</a:t>
            </a:r>
            <a:r>
              <a:rPr dirty="0"/>
              <a:t> </a:t>
            </a:r>
            <a:r>
              <a:rPr dirty="0" err="1"/>
              <a:t>광야에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요새로</a:t>
            </a:r>
            <a:r>
              <a:rPr dirty="0"/>
              <a:t> </a:t>
            </a:r>
            <a:r>
              <a:rPr dirty="0" err="1"/>
              <a:t>도망쳐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용감한</a:t>
            </a:r>
            <a:r>
              <a:rPr dirty="0"/>
              <a:t> </a:t>
            </a:r>
            <a:r>
              <a:rPr dirty="0" err="1"/>
              <a:t>용사들이었고</a:t>
            </a:r>
            <a:r>
              <a:rPr dirty="0"/>
              <a:t> </a:t>
            </a:r>
            <a:r>
              <a:rPr dirty="0" err="1"/>
              <a:t>전쟁에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준비가</a:t>
            </a:r>
            <a:r>
              <a:rPr dirty="0"/>
              <a:t> 돼 </a:t>
            </a:r>
            <a:r>
              <a:rPr dirty="0" err="1"/>
              <a:t>있었으며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방패와</a:t>
            </a:r>
            <a:r>
              <a:rPr dirty="0"/>
              <a:t> </a:t>
            </a:r>
            <a:r>
              <a:rPr dirty="0" err="1"/>
              <a:t>창을</a:t>
            </a:r>
            <a:r>
              <a:rPr dirty="0"/>
              <a:t> 잘 </a:t>
            </a:r>
            <a:r>
              <a:rPr dirty="0" err="1"/>
              <a:t>다룰</a:t>
            </a:r>
            <a:r>
              <a:rPr dirty="0"/>
              <a:t> 수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얼굴은</a:t>
            </a:r>
            <a:r>
              <a:rPr dirty="0"/>
              <a:t> </a:t>
            </a:r>
            <a:r>
              <a:rPr dirty="0" err="1"/>
              <a:t>사자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r>
              <a:rPr dirty="0" err="1"/>
              <a:t>빠르기는</a:t>
            </a:r>
            <a:r>
              <a:rPr dirty="0"/>
              <a:t> </a:t>
            </a:r>
            <a:r>
              <a:rPr dirty="0" err="1"/>
              <a:t>산을</a:t>
            </a:r>
            <a:r>
              <a:rPr dirty="0"/>
              <a:t> </a:t>
            </a:r>
            <a:r>
              <a:rPr dirty="0" err="1"/>
              <a:t>내달리는</a:t>
            </a:r>
            <a:r>
              <a:rPr dirty="0"/>
              <a:t> </a:t>
            </a:r>
            <a:r>
              <a:rPr dirty="0" err="1"/>
              <a:t>사슴</a:t>
            </a:r>
            <a:r>
              <a:rPr dirty="0"/>
              <a:t> </a:t>
            </a:r>
            <a:r>
              <a:rPr dirty="0" err="1"/>
              <a:t>같았습니다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51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Gadites defected to David at his stronghold in the desert.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brave warriors, ready for battle</a:t>
            </a:r>
            <a:r>
              <a:rPr lang="en-US" dirty="0"/>
              <a:t> </a:t>
            </a:r>
            <a:r>
              <a:rPr dirty="0"/>
              <a:t>and able to handle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shield and spear.</a:t>
            </a:r>
            <a:r>
              <a:rPr lang="en-US" dirty="0"/>
              <a:t> </a:t>
            </a:r>
            <a:r>
              <a:rPr dirty="0"/>
              <a:t>Their faces were the faces of lions,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were as swift as gazelles</a:t>
            </a:r>
            <a:r>
              <a:rPr lang="en-US" dirty="0"/>
              <a:t> </a:t>
            </a:r>
            <a:r>
              <a:rPr dirty="0"/>
              <a:t>in the mountains.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에셀이 그 우두머리고 둘째 오바댜, 셋째 엘리압,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604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Ezer</a:t>
            </a:r>
            <a:r>
              <a:rPr dirty="0"/>
              <a:t> was the chief, Obadiah the second in command,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Eliab the third,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2043</Words>
  <Application>Microsoft Office PowerPoint</Application>
  <PresentationFormat>와이드스크린</PresentationFormat>
  <Paragraphs>217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2022-09-08T09:45:54Z</dcterms:modified>
</cp:coreProperties>
</file>