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다윗은 자기 군대의 모든 지도자들과 천부장들과 백부장들과 의논한 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conferred with each of his officers,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commanders of thousands and commanders of hundreds.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웃사에게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일듯이</a:t>
            </a:r>
            <a:r>
              <a:rPr dirty="0"/>
              <a:t> </a:t>
            </a:r>
            <a:r>
              <a:rPr dirty="0" err="1"/>
              <a:t>노하셔서</a:t>
            </a:r>
            <a:r>
              <a:rPr dirty="0"/>
              <a:t> </a:t>
            </a:r>
            <a:r>
              <a:rPr dirty="0" err="1"/>
              <a:t>웃사를</a:t>
            </a:r>
            <a:r>
              <a:rPr dirty="0"/>
              <a:t> </a:t>
            </a:r>
            <a:r>
              <a:rPr dirty="0" err="1"/>
              <a:t>치셨는데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웃사가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만졌기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웃사는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7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anger burned against Uzzah,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struck him down</a:t>
            </a:r>
            <a:r>
              <a:rPr lang="en-US" dirty="0"/>
              <a:t> </a:t>
            </a:r>
            <a:r>
              <a:rPr dirty="0"/>
              <a:t>because he had put his hand on the ark.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died there before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벌이</a:t>
            </a:r>
            <a:r>
              <a:rPr dirty="0"/>
              <a:t> </a:t>
            </a:r>
            <a:r>
              <a:rPr dirty="0" err="1"/>
              <a:t>웃사에게</a:t>
            </a:r>
            <a:r>
              <a:rPr dirty="0"/>
              <a:t> </a:t>
            </a:r>
            <a:r>
              <a:rPr dirty="0" err="1"/>
              <a:t>내리자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베레스</a:t>
            </a:r>
            <a:r>
              <a:rPr dirty="0"/>
              <a:t> </a:t>
            </a:r>
            <a:r>
              <a:rPr dirty="0" err="1"/>
              <a:t>웃사라고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was angry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LORD's wrath</a:t>
            </a:r>
            <a:r>
              <a:rPr lang="en-US" dirty="0"/>
              <a:t> </a:t>
            </a:r>
            <a:r>
              <a:rPr dirty="0"/>
              <a:t>had broken out against Uzzah,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this day that place is called Perez Uzzah.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40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두려워해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이래서야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올 수 </a:t>
            </a:r>
            <a:r>
              <a:rPr dirty="0" err="1"/>
              <a:t>있을까요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3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was afraid of God that day and asked,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can I ever bring the ark of God to me?"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그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성안으로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</a:t>
            </a:r>
            <a:r>
              <a:rPr dirty="0" err="1"/>
              <a:t>들이지</a:t>
            </a:r>
            <a:r>
              <a:rPr dirty="0"/>
              <a:t> </a:t>
            </a:r>
            <a:r>
              <a:rPr dirty="0" err="1"/>
              <a:t>못하고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오벧에돔의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향했습니다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4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take the ark to be with him in the City of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he took it aside to the house of Obed-Edom the Gittite.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궤는</a:t>
            </a:r>
            <a:r>
              <a:rPr dirty="0"/>
              <a:t> </a:t>
            </a:r>
            <a:r>
              <a:rPr dirty="0" err="1"/>
              <a:t>오벧에돔의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석 달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있었으며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오벳에돔의</a:t>
            </a:r>
            <a:r>
              <a:rPr dirty="0"/>
              <a:t> </a:t>
            </a:r>
            <a:r>
              <a:rPr dirty="0" err="1"/>
              <a:t>집안과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0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ark of God remained with the family of Obed-Edom</a:t>
            </a:r>
            <a:r>
              <a:rPr lang="en-US" dirty="0"/>
              <a:t> </a:t>
            </a:r>
            <a:r>
              <a:rPr dirty="0"/>
              <a:t>in his house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three months,</a:t>
            </a:r>
            <a:r>
              <a:rPr lang="en-US" dirty="0"/>
              <a:t> </a:t>
            </a:r>
            <a:r>
              <a:rPr dirty="0"/>
              <a:t>and the LORD blessed</a:t>
            </a:r>
            <a:r>
              <a:rPr lang="en-US" dirty="0"/>
              <a:t> </a:t>
            </a:r>
            <a:r>
              <a:rPr dirty="0"/>
              <a:t>his household and everything he had.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또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뜻이라면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온 땅 </a:t>
            </a:r>
            <a:r>
              <a:rPr dirty="0" err="1"/>
              <a:t>곳곳의</a:t>
            </a:r>
            <a:r>
              <a:rPr dirty="0"/>
              <a:t> </a:t>
            </a:r>
            <a:r>
              <a:rPr dirty="0" err="1"/>
              <a:t>성과</a:t>
            </a:r>
            <a:r>
              <a:rPr dirty="0"/>
              <a:t> </a:t>
            </a:r>
            <a:r>
              <a:rPr dirty="0" err="1"/>
              <a:t>들에서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lang="en-US"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60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said to the whole assembly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it seems good to you and if it is the will of the LORD our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send word far and wide to the rest of our brothers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territories of Israel,</a:t>
            </a:r>
            <a:r>
              <a:rPr lang="en-US" dirty="0"/>
              <a:t> </a:t>
            </a:r>
            <a:r>
              <a:rPr dirty="0"/>
              <a:t>and also to the priests and Levites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with them in their towns and pasturelands, to come and join 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가져오자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사울이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때에는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궤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9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bring the ark of our God back to 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did not inquire of it during the reign of Saul."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옳다고</a:t>
            </a:r>
            <a:r>
              <a:rPr dirty="0"/>
              <a:t> </a:t>
            </a:r>
            <a:r>
              <a:rPr dirty="0" err="1"/>
              <a:t>생각해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백성이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따르기로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3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assembly agreed to do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seemed right to all the people.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시홀</a:t>
            </a:r>
            <a:r>
              <a:rPr dirty="0"/>
              <a:t> </a:t>
            </a:r>
            <a:r>
              <a:rPr dirty="0" err="1"/>
              <a:t>강에서부터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어귀까지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기럇여아림에서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가져오려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2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assembled all the Israelites,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Shihor</a:t>
            </a:r>
            <a:r>
              <a:rPr dirty="0"/>
              <a:t> River in Egypt to </a:t>
            </a:r>
            <a:r>
              <a:rPr dirty="0" err="1"/>
              <a:t>Lebo</a:t>
            </a:r>
            <a:r>
              <a:rPr dirty="0"/>
              <a:t> Hamath,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the ark of God from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거느리고</a:t>
            </a:r>
            <a:r>
              <a:rPr lang="en-US"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바알라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기럇여아림으로</a:t>
            </a:r>
            <a:r>
              <a:rPr dirty="0"/>
              <a:t> </a:t>
            </a:r>
            <a:r>
              <a:rPr dirty="0" err="1"/>
              <a:t>올라가서</a:t>
            </a:r>
            <a:r>
              <a:rPr lang="en-US"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가져오려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궤는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불렸는데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궤 </a:t>
            </a:r>
            <a:r>
              <a:rPr dirty="0" err="1"/>
              <a:t>위의</a:t>
            </a:r>
            <a:r>
              <a:rPr dirty="0"/>
              <a:t> 두 </a:t>
            </a:r>
            <a:r>
              <a:rPr dirty="0" err="1"/>
              <a:t>그룹들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계시기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6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and all the Israelites with him</a:t>
            </a:r>
            <a:r>
              <a:rPr lang="en-US" dirty="0"/>
              <a:t> </a:t>
            </a:r>
            <a:r>
              <a:rPr dirty="0"/>
              <a:t>went to </a:t>
            </a:r>
            <a:r>
              <a:rPr dirty="0" err="1"/>
              <a:t>Baalah</a:t>
            </a:r>
            <a:r>
              <a:rPr dirty="0"/>
              <a:t>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)</a:t>
            </a:r>
            <a:r>
              <a:rPr lang="en-US" dirty="0"/>
              <a:t> </a:t>
            </a:r>
            <a:r>
              <a:rPr dirty="0"/>
              <a:t>to bring up from there the ark of God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enthroned between the cherubim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ark that is called by the Name.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아비나답의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새 </a:t>
            </a:r>
            <a:r>
              <a:rPr dirty="0" err="1"/>
              <a:t>수레에</a:t>
            </a:r>
            <a:r>
              <a:rPr dirty="0"/>
              <a:t> </a:t>
            </a:r>
            <a:r>
              <a:rPr dirty="0" err="1"/>
              <a:t>실어</a:t>
            </a:r>
            <a:r>
              <a:rPr dirty="0"/>
              <a:t> </a:t>
            </a:r>
            <a:r>
              <a:rPr dirty="0" err="1"/>
              <a:t>옮겼습니다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웃사와</a:t>
            </a:r>
            <a:r>
              <a:rPr dirty="0"/>
              <a:t> </a:t>
            </a:r>
            <a:r>
              <a:rPr dirty="0" err="1"/>
              <a:t>아히오가</a:t>
            </a:r>
            <a:r>
              <a:rPr dirty="0"/>
              <a:t> 그 </a:t>
            </a:r>
            <a:r>
              <a:rPr dirty="0" err="1"/>
              <a:t>수레를</a:t>
            </a:r>
            <a:r>
              <a:rPr dirty="0"/>
              <a:t> </a:t>
            </a:r>
            <a:r>
              <a:rPr dirty="0" err="1"/>
              <a:t>몰았습니다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moved the ark of God from </a:t>
            </a:r>
            <a:r>
              <a:rPr dirty="0" err="1"/>
              <a:t>Abinadab's</a:t>
            </a:r>
            <a:r>
              <a:rPr dirty="0"/>
              <a:t> house on a new cart,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Uzzah and </a:t>
            </a:r>
            <a:r>
              <a:rPr dirty="0" err="1"/>
              <a:t>Ahio</a:t>
            </a:r>
            <a:r>
              <a:rPr dirty="0"/>
              <a:t> guiding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다윗과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온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다해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노래와</a:t>
            </a:r>
            <a:r>
              <a:rPr dirty="0"/>
              <a:t> </a:t>
            </a:r>
            <a:r>
              <a:rPr dirty="0" err="1"/>
              <a:t>수금과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탬버린과</a:t>
            </a:r>
            <a:r>
              <a:rPr dirty="0"/>
              <a:t> </a:t>
            </a:r>
            <a:r>
              <a:rPr dirty="0" err="1"/>
              <a:t>심벌즈와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연주하며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즐거워했습니다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66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and all the Israelites were celebrating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all their might before God,</a:t>
            </a:r>
            <a:r>
              <a:rPr lang="en-US" dirty="0"/>
              <a:t> </a:t>
            </a:r>
            <a:r>
              <a:rPr dirty="0"/>
              <a:t>with songs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harps, lyres, tambourines, cymbals and trumpets.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기돈의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마당에</a:t>
            </a:r>
            <a:r>
              <a:rPr dirty="0"/>
              <a:t> </a:t>
            </a:r>
            <a:r>
              <a:rPr dirty="0" err="1"/>
              <a:t>이르렀을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소들이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날뛰므로</a:t>
            </a:r>
            <a:r>
              <a:rPr lang="en-US" dirty="0"/>
              <a:t> </a:t>
            </a:r>
            <a:r>
              <a:rPr dirty="0" err="1"/>
              <a:t>웃사가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붙들었습니다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7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the threshing floor of </a:t>
            </a:r>
            <a:r>
              <a:rPr dirty="0" err="1"/>
              <a:t>Kidon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Uzzah reached out his hand to steady the ark, because the oxen stumbled.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776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2022-09-08T09:52:16Z</dcterms:modified>
</cp:coreProperties>
</file>