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0" d="100"/>
          <a:sy n="100" d="100"/>
        </p:scale>
        <p:origin x="60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6707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두로</a:t>
            </a:r>
            <a:r>
              <a:rPr dirty="0"/>
              <a:t> 왕 </a:t>
            </a:r>
            <a:r>
              <a:rPr dirty="0" err="1"/>
              <a:t>히람이</a:t>
            </a:r>
            <a:r>
              <a:rPr dirty="0"/>
              <a:t> </a:t>
            </a:r>
            <a:r>
              <a:rPr dirty="0" err="1"/>
              <a:t>다윗에게</a:t>
            </a:r>
            <a:r>
              <a:rPr dirty="0"/>
              <a:t> </a:t>
            </a:r>
            <a:r>
              <a:rPr dirty="0" err="1"/>
              <a:t>사절단을</a:t>
            </a:r>
            <a:r>
              <a:rPr dirty="0"/>
              <a:t> </a:t>
            </a:r>
            <a:r>
              <a:rPr dirty="0" err="1"/>
              <a:t>보냈는데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다윗에게</a:t>
            </a:r>
            <a:r>
              <a:rPr dirty="0"/>
              <a:t> </a:t>
            </a:r>
            <a:r>
              <a:rPr dirty="0" err="1"/>
              <a:t>왕궁을</a:t>
            </a:r>
            <a:r>
              <a:rPr dirty="0"/>
              <a:t> </a:t>
            </a:r>
            <a:r>
              <a:rPr dirty="0" err="1"/>
              <a:t>지어</a:t>
            </a:r>
            <a:r>
              <a:rPr dirty="0"/>
              <a:t> </a:t>
            </a:r>
            <a:r>
              <a:rPr dirty="0" err="1"/>
              <a:t>주려고</a:t>
            </a:r>
            <a:r>
              <a:rPr dirty="0"/>
              <a:t> </a:t>
            </a:r>
            <a:r>
              <a:rPr dirty="0" err="1"/>
              <a:t>백향목과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석수장이와</a:t>
            </a:r>
            <a:r>
              <a:rPr dirty="0"/>
              <a:t> </a:t>
            </a:r>
            <a:r>
              <a:rPr dirty="0" err="1"/>
              <a:t>목수들을</a:t>
            </a:r>
            <a:r>
              <a:rPr dirty="0"/>
              <a:t> </a:t>
            </a:r>
            <a:r>
              <a:rPr dirty="0" err="1"/>
              <a:t>같이</a:t>
            </a:r>
            <a:r>
              <a:rPr dirty="0"/>
              <a:t> </a:t>
            </a:r>
            <a:r>
              <a:rPr dirty="0" err="1"/>
              <a:t>보냈습니다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2997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Hiram king of </a:t>
            </a:r>
            <a:r>
              <a:rPr dirty="0" err="1"/>
              <a:t>Tyre</a:t>
            </a:r>
            <a:r>
              <a:rPr dirty="0"/>
              <a:t> sent messengers to David,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along with cedar logs, stonemasons and carpenters to build a palace for him.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15644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다윗이</a:t>
            </a:r>
            <a:r>
              <a:rPr dirty="0"/>
              <a:t> </a:t>
            </a:r>
            <a:r>
              <a:rPr dirty="0" err="1"/>
              <a:t>하나님께</a:t>
            </a:r>
            <a:r>
              <a:rPr dirty="0"/>
              <a:t> </a:t>
            </a:r>
            <a:r>
              <a:rPr dirty="0" err="1"/>
              <a:t>물었습니다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제가</a:t>
            </a:r>
            <a:r>
              <a:rPr dirty="0"/>
              <a:t> </a:t>
            </a:r>
            <a:r>
              <a:rPr dirty="0" err="1"/>
              <a:t>나가서</a:t>
            </a:r>
            <a:r>
              <a:rPr dirty="0"/>
              <a:t> </a:t>
            </a:r>
            <a:r>
              <a:rPr dirty="0" err="1"/>
              <a:t>블레셋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공격해야겠습니까</a:t>
            </a:r>
            <a:r>
              <a:rPr dirty="0"/>
              <a:t>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저들을</a:t>
            </a:r>
            <a:r>
              <a:rPr dirty="0"/>
              <a:t> 제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넘겨주시겠습니까</a:t>
            </a:r>
            <a:r>
              <a:rPr dirty="0"/>
              <a:t>?”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다윗에게</a:t>
            </a:r>
            <a:r>
              <a:rPr dirty="0"/>
              <a:t> </a:t>
            </a:r>
            <a:r>
              <a:rPr dirty="0" err="1"/>
              <a:t>대답하셨습니다</a:t>
            </a:r>
            <a:r>
              <a:rPr dirty="0"/>
              <a:t>.</a:t>
            </a:r>
            <a:r>
              <a:rPr lang="en-US" dirty="0"/>
              <a:t> </a:t>
            </a:r>
            <a:r>
              <a:rPr dirty="0"/>
              <a:t>“</a:t>
            </a:r>
            <a:r>
              <a:rPr dirty="0" err="1"/>
              <a:t>가라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저들을</a:t>
            </a:r>
            <a:r>
              <a:rPr dirty="0"/>
              <a:t> 네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넘겨주겠다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8962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David inquired of God: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"Shall I go and attack the Philistines?</a:t>
            </a:r>
            <a:r>
              <a:rPr lang="en-US" dirty="0"/>
              <a:t> </a:t>
            </a:r>
            <a:r>
              <a:rPr dirty="0"/>
              <a:t>Will you hand them over to me?"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answered him,</a:t>
            </a:r>
            <a:r>
              <a:rPr lang="en-US" dirty="0"/>
              <a:t> </a:t>
            </a:r>
            <a:r>
              <a:rPr dirty="0"/>
              <a:t>"Go, I will hand them over to you."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53909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다윗과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군사들은</a:t>
            </a:r>
            <a:r>
              <a:rPr dirty="0"/>
              <a:t> </a:t>
            </a:r>
            <a:r>
              <a:rPr dirty="0" err="1"/>
              <a:t>바알브라심으로</a:t>
            </a:r>
            <a:r>
              <a:rPr dirty="0"/>
              <a:t> </a:t>
            </a:r>
            <a:r>
              <a:rPr dirty="0" err="1"/>
              <a:t>올라가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그곳에서</a:t>
            </a:r>
            <a:r>
              <a:rPr dirty="0"/>
              <a:t> </a:t>
            </a:r>
            <a:r>
              <a:rPr dirty="0" err="1"/>
              <a:t>블레셋</a:t>
            </a:r>
            <a:r>
              <a:rPr dirty="0"/>
              <a:t> </a:t>
            </a:r>
            <a:r>
              <a:rPr dirty="0" err="1"/>
              <a:t>군사들을</a:t>
            </a:r>
            <a:r>
              <a:rPr dirty="0"/>
              <a:t> </a:t>
            </a:r>
            <a:r>
              <a:rPr dirty="0" err="1"/>
              <a:t>쳐부수었습니다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다윗이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봇물을</a:t>
            </a:r>
            <a:r>
              <a:rPr dirty="0"/>
              <a:t> </a:t>
            </a:r>
            <a:r>
              <a:rPr dirty="0" err="1"/>
              <a:t>터뜨려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물이</a:t>
            </a:r>
            <a:r>
              <a:rPr dirty="0"/>
              <a:t> </a:t>
            </a:r>
            <a:r>
              <a:rPr dirty="0" err="1"/>
              <a:t>쏟아지듯이</a:t>
            </a:r>
            <a:r>
              <a:rPr dirty="0"/>
              <a:t> 내 </a:t>
            </a:r>
            <a:r>
              <a:rPr dirty="0" err="1"/>
              <a:t>손으로</a:t>
            </a:r>
            <a:r>
              <a:rPr dirty="0"/>
              <a:t> 내 </a:t>
            </a:r>
            <a:r>
              <a:rPr dirty="0" err="1"/>
              <a:t>원수들을</a:t>
            </a:r>
            <a:r>
              <a:rPr dirty="0"/>
              <a:t> </a:t>
            </a:r>
            <a:r>
              <a:rPr dirty="0" err="1"/>
              <a:t>치셨다</a:t>
            </a:r>
            <a:r>
              <a:rPr dirty="0"/>
              <a:t>.”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그곳은</a:t>
            </a:r>
            <a:r>
              <a:rPr dirty="0"/>
              <a:t> </a:t>
            </a:r>
            <a:r>
              <a:rPr dirty="0" err="1"/>
              <a:t>바알브라심이라고</a:t>
            </a:r>
            <a:r>
              <a:rPr dirty="0"/>
              <a:t> </a:t>
            </a:r>
            <a:r>
              <a:rPr dirty="0" err="1"/>
              <a:t>불리게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805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David and his men went up to Baal </a:t>
            </a:r>
            <a:r>
              <a:rPr dirty="0" err="1"/>
              <a:t>Perazim</a:t>
            </a:r>
            <a:r>
              <a:rPr dirty="0"/>
              <a:t>,</a:t>
            </a:r>
            <a:r>
              <a:rPr lang="en-US" dirty="0"/>
              <a:t> </a:t>
            </a:r>
            <a:r>
              <a:rPr dirty="0"/>
              <a:t>and there he defeated them.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said, "As waters break out, God has broken out against my enemies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my hand." So that place was called Baal </a:t>
            </a:r>
            <a:r>
              <a:rPr dirty="0" err="1"/>
              <a:t>Perazim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583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블레셋</a:t>
            </a:r>
            <a:r>
              <a:rPr dirty="0"/>
              <a:t> </a:t>
            </a:r>
            <a:r>
              <a:rPr dirty="0" err="1"/>
              <a:t>군사들은</a:t>
            </a:r>
            <a:r>
              <a:rPr dirty="0"/>
              <a:t> </a:t>
            </a:r>
            <a:r>
              <a:rPr dirty="0" err="1"/>
              <a:t>우상들을</a:t>
            </a:r>
            <a:r>
              <a:rPr dirty="0"/>
              <a:t> </a:t>
            </a:r>
            <a:r>
              <a:rPr dirty="0" err="1"/>
              <a:t>그곳에</a:t>
            </a:r>
            <a:r>
              <a:rPr dirty="0"/>
              <a:t> </a:t>
            </a:r>
            <a:r>
              <a:rPr dirty="0" err="1"/>
              <a:t>두고</a:t>
            </a:r>
            <a:r>
              <a:rPr dirty="0"/>
              <a:t> </a:t>
            </a:r>
            <a:r>
              <a:rPr dirty="0" err="1"/>
              <a:t>달아났습니다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다윗은</a:t>
            </a:r>
            <a:r>
              <a:rPr dirty="0"/>
              <a:t> </a:t>
            </a:r>
            <a:r>
              <a:rPr dirty="0" err="1"/>
              <a:t>그것들을</a:t>
            </a:r>
            <a:r>
              <a:rPr dirty="0"/>
              <a:t> </a:t>
            </a:r>
            <a:r>
              <a:rPr dirty="0" err="1"/>
              <a:t>불사르라고</a:t>
            </a:r>
            <a:r>
              <a:rPr dirty="0"/>
              <a:t> </a:t>
            </a:r>
            <a:r>
              <a:rPr dirty="0" err="1"/>
              <a:t>명령했습니다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5254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Philistines had abandoned their gods there,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David gave orders to burn them in the fire.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블레셋 사람은 다시 골짜기를 공격했습니다.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Once more the Philistines raided the valley;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4719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다윗이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하나님께</a:t>
            </a:r>
            <a:r>
              <a:rPr dirty="0"/>
              <a:t> </a:t>
            </a:r>
            <a:r>
              <a:rPr dirty="0" err="1"/>
              <a:t>물었습니다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r>
              <a:rPr lang="en-US" dirty="0"/>
              <a:t> </a:t>
            </a:r>
            <a:r>
              <a:rPr dirty="0"/>
              <a:t>“</a:t>
            </a:r>
            <a:r>
              <a:rPr dirty="0" err="1"/>
              <a:t>곧장</a:t>
            </a:r>
            <a:r>
              <a:rPr dirty="0"/>
              <a:t> </a:t>
            </a:r>
            <a:r>
              <a:rPr dirty="0" err="1"/>
              <a:t>올라가지</a:t>
            </a:r>
            <a:r>
              <a:rPr dirty="0"/>
              <a:t> </a:t>
            </a:r>
            <a:r>
              <a:rPr dirty="0" err="1"/>
              <a:t>말고</a:t>
            </a:r>
            <a:r>
              <a:rPr lang="en-US" dirty="0"/>
              <a:t> </a:t>
            </a:r>
            <a:r>
              <a:rPr dirty="0" err="1"/>
              <a:t>블레셋</a:t>
            </a:r>
            <a:r>
              <a:rPr dirty="0"/>
              <a:t> </a:t>
            </a:r>
            <a:r>
              <a:rPr dirty="0" err="1"/>
              <a:t>주변에서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원을</a:t>
            </a:r>
            <a:r>
              <a:rPr dirty="0"/>
              <a:t> </a:t>
            </a:r>
            <a:r>
              <a:rPr dirty="0" err="1"/>
              <a:t>그리듯</a:t>
            </a:r>
            <a:r>
              <a:rPr dirty="0"/>
              <a:t> </a:t>
            </a:r>
            <a:r>
              <a:rPr dirty="0" err="1"/>
              <a:t>뒤를</a:t>
            </a:r>
            <a:r>
              <a:rPr dirty="0"/>
              <a:t> </a:t>
            </a:r>
            <a:r>
              <a:rPr dirty="0" err="1"/>
              <a:t>돌아가서</a:t>
            </a:r>
            <a:r>
              <a:rPr lang="en-US" dirty="0"/>
              <a:t> </a:t>
            </a:r>
            <a:r>
              <a:rPr dirty="0" err="1"/>
              <a:t>뽕나무</a:t>
            </a:r>
            <a:r>
              <a:rPr dirty="0"/>
              <a:t> </a:t>
            </a:r>
            <a:r>
              <a:rPr dirty="0" err="1"/>
              <a:t>맞은편에서</a:t>
            </a:r>
            <a:r>
              <a:rPr dirty="0"/>
              <a:t> </a:t>
            </a:r>
            <a:r>
              <a:rPr dirty="0" err="1"/>
              <a:t>공격해라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125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David inquired of God again, and God answered him,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"Do not go straight up, but circle around them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attack them in front of the balsam trees.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856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뽕나무</a:t>
            </a:r>
            <a:r>
              <a:rPr dirty="0"/>
              <a:t> </a:t>
            </a:r>
            <a:r>
              <a:rPr dirty="0" err="1"/>
              <a:t>꼭대기에서</a:t>
            </a:r>
            <a:r>
              <a:rPr dirty="0"/>
              <a:t> </a:t>
            </a:r>
            <a:r>
              <a:rPr dirty="0" err="1"/>
              <a:t>걸음</a:t>
            </a:r>
            <a:r>
              <a:rPr dirty="0"/>
              <a:t> </a:t>
            </a:r>
            <a:r>
              <a:rPr dirty="0" err="1"/>
              <a:t>걷는</a:t>
            </a:r>
            <a:r>
              <a:rPr dirty="0"/>
              <a:t> </a:t>
            </a:r>
            <a:r>
              <a:rPr dirty="0" err="1"/>
              <a:t>소리가</a:t>
            </a:r>
            <a:r>
              <a:rPr dirty="0"/>
              <a:t> </a:t>
            </a:r>
            <a:r>
              <a:rPr dirty="0" err="1"/>
              <a:t>들리자마자</a:t>
            </a:r>
            <a:r>
              <a:rPr dirty="0"/>
              <a:t> </a:t>
            </a:r>
            <a:r>
              <a:rPr dirty="0" err="1"/>
              <a:t>싸우러</a:t>
            </a:r>
            <a:r>
              <a:rPr dirty="0"/>
              <a:t> </a:t>
            </a:r>
            <a:r>
              <a:rPr dirty="0" err="1"/>
              <a:t>나가라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블레셋</a:t>
            </a:r>
            <a:r>
              <a:rPr dirty="0"/>
              <a:t> </a:t>
            </a:r>
            <a:r>
              <a:rPr dirty="0" err="1"/>
              <a:t>군사를</a:t>
            </a:r>
            <a:r>
              <a:rPr dirty="0"/>
              <a:t> </a:t>
            </a:r>
            <a:r>
              <a:rPr dirty="0" err="1"/>
              <a:t>치려고</a:t>
            </a:r>
            <a:r>
              <a:rPr dirty="0"/>
              <a:t> 네 </a:t>
            </a:r>
            <a:r>
              <a:rPr dirty="0" err="1"/>
              <a:t>앞서</a:t>
            </a:r>
            <a:r>
              <a:rPr dirty="0"/>
              <a:t> </a:t>
            </a:r>
            <a:r>
              <a:rPr dirty="0" err="1"/>
              <a:t>먼저</a:t>
            </a:r>
            <a:r>
              <a:rPr dirty="0"/>
              <a:t> </a:t>
            </a:r>
            <a:r>
              <a:rPr dirty="0" err="1"/>
              <a:t>나가셨다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4463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soon as you hear the sound of marching in the tops of the balsam trees,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move out to battle, because that will mean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God has gone out in front of you to strike the Philistine army."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7805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다윗은</a:t>
            </a:r>
            <a:r>
              <a:rPr dirty="0"/>
              <a:t>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명령하신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했고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다윗의</a:t>
            </a:r>
            <a:r>
              <a:rPr dirty="0"/>
              <a:t> </a:t>
            </a:r>
            <a:r>
              <a:rPr dirty="0" err="1"/>
              <a:t>군사들은</a:t>
            </a:r>
            <a:r>
              <a:rPr dirty="0"/>
              <a:t> </a:t>
            </a:r>
            <a:r>
              <a:rPr dirty="0" err="1"/>
              <a:t>기브온에서부터</a:t>
            </a:r>
            <a:r>
              <a:rPr dirty="0"/>
              <a:t> </a:t>
            </a:r>
            <a:r>
              <a:rPr dirty="0" err="1"/>
              <a:t>게셀에</a:t>
            </a:r>
            <a:r>
              <a:rPr dirty="0"/>
              <a:t> </a:t>
            </a:r>
            <a:r>
              <a:rPr dirty="0" err="1"/>
              <a:t>이르기까지</a:t>
            </a:r>
            <a:r>
              <a:rPr dirty="0"/>
              <a:t> </a:t>
            </a:r>
            <a:r>
              <a:rPr dirty="0" err="1"/>
              <a:t>블레셋</a:t>
            </a:r>
            <a:r>
              <a:rPr dirty="0"/>
              <a:t> </a:t>
            </a:r>
            <a:r>
              <a:rPr dirty="0" err="1"/>
              <a:t>군사를</a:t>
            </a:r>
            <a:r>
              <a:rPr dirty="0"/>
              <a:t> 쳐 </a:t>
            </a:r>
            <a:r>
              <a:rPr dirty="0" err="1"/>
              <a:t>죽였습니다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6806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David did as God commanded him,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struck down the Philistine army, all the way from Gibeon to Gezer.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239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이렇게</a:t>
            </a:r>
            <a:r>
              <a:rPr dirty="0"/>
              <a:t> 해 </a:t>
            </a:r>
            <a:r>
              <a:rPr dirty="0" err="1"/>
              <a:t>다윗의</a:t>
            </a:r>
            <a:r>
              <a:rPr dirty="0"/>
              <a:t> </a:t>
            </a:r>
            <a:r>
              <a:rPr dirty="0" err="1"/>
              <a:t>이름이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나라에</a:t>
            </a:r>
            <a:r>
              <a:rPr dirty="0"/>
              <a:t> </a:t>
            </a:r>
            <a:r>
              <a:rPr dirty="0" err="1"/>
              <a:t>알려졌습니다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나라들이</a:t>
            </a:r>
            <a:r>
              <a:rPr dirty="0"/>
              <a:t> </a:t>
            </a:r>
            <a:r>
              <a:rPr dirty="0" err="1"/>
              <a:t>다윗을</a:t>
            </a:r>
            <a:r>
              <a:rPr dirty="0"/>
              <a:t> </a:t>
            </a:r>
            <a:r>
              <a:rPr dirty="0" err="1"/>
              <a:t>두려워하게</a:t>
            </a:r>
            <a:r>
              <a:rPr dirty="0"/>
              <a:t> </a:t>
            </a:r>
            <a:r>
              <a:rPr dirty="0" err="1"/>
              <a:t>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4674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David's fame spread throughout every land,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LORD made all the nations fear him.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92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다윗은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자신을</a:t>
            </a:r>
            <a:r>
              <a:rPr dirty="0"/>
              <a:t> </a:t>
            </a:r>
            <a:r>
              <a:rPr dirty="0" err="1"/>
              <a:t>이스라엘을</a:t>
            </a:r>
            <a:r>
              <a:rPr dirty="0"/>
              <a:t> </a:t>
            </a:r>
            <a:r>
              <a:rPr dirty="0" err="1"/>
              <a:t>다스릴</a:t>
            </a:r>
            <a:r>
              <a:rPr dirty="0"/>
              <a:t> </a:t>
            </a:r>
            <a:r>
              <a:rPr dirty="0" err="1"/>
              <a:t>왕으로</a:t>
            </a:r>
            <a:r>
              <a:rPr dirty="0"/>
              <a:t> </a:t>
            </a:r>
            <a:r>
              <a:rPr dirty="0" err="1"/>
              <a:t>세워</a:t>
            </a:r>
            <a:r>
              <a:rPr dirty="0"/>
              <a:t> </a:t>
            </a:r>
            <a:r>
              <a:rPr dirty="0" err="1"/>
              <a:t>주신</a:t>
            </a:r>
            <a:r>
              <a:rPr dirty="0"/>
              <a:t> </a:t>
            </a:r>
            <a:r>
              <a:rPr dirty="0" err="1"/>
              <a:t>것과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백성</a:t>
            </a:r>
            <a:r>
              <a:rPr dirty="0"/>
              <a:t> </a:t>
            </a:r>
            <a:r>
              <a:rPr dirty="0" err="1"/>
              <a:t>이스라엘을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나라를</a:t>
            </a:r>
            <a:r>
              <a:rPr dirty="0"/>
              <a:t> </a:t>
            </a:r>
            <a:r>
              <a:rPr dirty="0" err="1"/>
              <a:t>높이셨다는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깨달았습니다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7103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David knew that the LORD had established him as king over Israel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that his kingdom had been highly exalted for the sake of his people Israel.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997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예루살렘에서</a:t>
            </a:r>
            <a:r>
              <a:rPr dirty="0"/>
              <a:t> </a:t>
            </a:r>
            <a:r>
              <a:rPr dirty="0" err="1"/>
              <a:t>다윗은</a:t>
            </a:r>
            <a:r>
              <a:rPr dirty="0"/>
              <a:t> 또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아내들을</a:t>
            </a:r>
            <a:r>
              <a:rPr dirty="0"/>
              <a:t> </a:t>
            </a:r>
            <a:r>
              <a:rPr dirty="0" err="1"/>
              <a:t>얻었고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더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아들딸을</a:t>
            </a:r>
            <a:r>
              <a:rPr dirty="0"/>
              <a:t> </a:t>
            </a:r>
            <a:r>
              <a:rPr dirty="0" err="1"/>
              <a:t>낳았습니다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0496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Jerusalem David took more wives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became the father of more sons and daughters.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그가 예루살렘에서 낳은 아들의 이름은 삼무아, 소밥, 나단, 솔로몬,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6404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are the names of the children born to him there: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Shammua</a:t>
            </a:r>
            <a:r>
              <a:rPr dirty="0"/>
              <a:t>, </a:t>
            </a:r>
            <a:r>
              <a:rPr dirty="0" err="1"/>
              <a:t>Shobab</a:t>
            </a:r>
            <a:r>
              <a:rPr dirty="0"/>
              <a:t>, Nathan, Solomon,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입할, 엘리수아, 엘벨렛,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Ibhar, Elishua, Elpelet,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노가, 네벡, 야비아,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Nogah, Nepheg, Japhia,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엘리사마, 브엘랴다, 엘리벨렛입니다.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Elishama, Beeliada and Eliphelet.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74524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다윗이</a:t>
            </a:r>
            <a:r>
              <a:rPr dirty="0"/>
              <a:t> </a:t>
            </a:r>
            <a:r>
              <a:rPr dirty="0" err="1"/>
              <a:t>기름</a:t>
            </a:r>
            <a:r>
              <a:rPr dirty="0"/>
              <a:t> </a:t>
            </a:r>
            <a:r>
              <a:rPr dirty="0" err="1"/>
              <a:t>부음</a:t>
            </a:r>
            <a:r>
              <a:rPr dirty="0"/>
              <a:t> </a:t>
            </a:r>
            <a:r>
              <a:rPr dirty="0" err="1"/>
              <a:t>받아</a:t>
            </a:r>
            <a:r>
              <a:rPr dirty="0"/>
              <a:t> 온 </a:t>
            </a:r>
            <a:r>
              <a:rPr dirty="0" err="1"/>
              <a:t>이스라엘을</a:t>
            </a:r>
            <a:r>
              <a:rPr dirty="0"/>
              <a:t> </a:t>
            </a:r>
            <a:r>
              <a:rPr dirty="0" err="1"/>
              <a:t>다스릴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됐다는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블레셋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듣고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블레셋</a:t>
            </a:r>
            <a:r>
              <a:rPr dirty="0"/>
              <a:t> </a:t>
            </a:r>
            <a:r>
              <a:rPr dirty="0" err="1"/>
              <a:t>군사가</a:t>
            </a:r>
            <a:r>
              <a:rPr dirty="0"/>
              <a:t> 다 </a:t>
            </a:r>
            <a:r>
              <a:rPr dirty="0" err="1"/>
              <a:t>일어나</a:t>
            </a:r>
            <a:r>
              <a:rPr dirty="0"/>
              <a:t> </a:t>
            </a:r>
            <a:r>
              <a:rPr dirty="0" err="1"/>
              <a:t>다윗을</a:t>
            </a:r>
            <a:r>
              <a:rPr dirty="0"/>
              <a:t> </a:t>
            </a:r>
            <a:r>
              <a:rPr dirty="0" err="1"/>
              <a:t>찾으러</a:t>
            </a:r>
            <a:r>
              <a:rPr dirty="0"/>
              <a:t> </a:t>
            </a:r>
            <a:r>
              <a:rPr dirty="0" err="1"/>
              <a:t>올라왔습니다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다윗은</a:t>
            </a:r>
            <a:r>
              <a:rPr dirty="0"/>
              <a:t> 이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듣고</a:t>
            </a:r>
            <a:r>
              <a:rPr dirty="0"/>
              <a:t> </a:t>
            </a:r>
            <a:r>
              <a:rPr dirty="0" err="1"/>
              <a:t>그들과</a:t>
            </a:r>
            <a:r>
              <a:rPr dirty="0"/>
              <a:t> </a:t>
            </a:r>
            <a:r>
              <a:rPr dirty="0" err="1"/>
              <a:t>싸우기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앞으로</a:t>
            </a:r>
            <a:r>
              <a:rPr dirty="0"/>
              <a:t> </a:t>
            </a:r>
            <a:r>
              <a:rPr dirty="0" err="1"/>
              <a:t>나아갔습니다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049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Philistines heard that David had been anointed king over all Israel,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went up in full force to search for him,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David heard about it and went out to meet them.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그때 블레셋 사람은 이미 와서 르바임 골짜기를 공격했습니다.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Now the Philistines had come and raided the Valley of Rephaim;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</TotalTime>
  <Words>789</Words>
  <Application>Microsoft Office PowerPoint</Application>
  <PresentationFormat>와이드스크린</PresentationFormat>
  <Paragraphs>86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심유나</cp:lastModifiedBy>
  <cp:revision>129</cp:revision>
  <dcterms:created xsi:type="dcterms:W3CDTF">2019-02-17T10:11:46Z</dcterms:created>
  <dcterms:modified xsi:type="dcterms:W3CDTF">2022-09-08T09:56:44Z</dcterms:modified>
</cp:coreProperties>
</file>