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궁궐을</a:t>
            </a:r>
            <a:r>
              <a:rPr dirty="0"/>
              <a:t> </a:t>
            </a:r>
            <a:r>
              <a:rPr dirty="0" err="1"/>
              <a:t>세우고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둘 </a:t>
            </a:r>
            <a:r>
              <a:rPr dirty="0" err="1"/>
              <a:t>장소를</a:t>
            </a:r>
            <a:r>
              <a:rPr dirty="0"/>
              <a:t> </a:t>
            </a:r>
            <a:r>
              <a:rPr dirty="0" err="1"/>
              <a:t>마련하고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2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David had constructed buildings for himself in the City of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prepared a place for the ark of God and pitched a tent for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웃시엘 자손에서 우두머리 암미나답과 112명의 형제들입니다.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Uzziel, Amminadab the leader and 112 relatives.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두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사독과</a:t>
            </a:r>
            <a:r>
              <a:rPr dirty="0"/>
              <a:t> </a:t>
            </a:r>
            <a:r>
              <a:rPr dirty="0" err="1"/>
              <a:t>아비아달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우리엘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아사야</a:t>
            </a:r>
            <a:r>
              <a:rPr dirty="0"/>
              <a:t>, </a:t>
            </a:r>
            <a:r>
              <a:rPr dirty="0" err="1"/>
              <a:t>요엘</a:t>
            </a:r>
            <a:r>
              <a:rPr dirty="0"/>
              <a:t>, </a:t>
            </a:r>
            <a:r>
              <a:rPr dirty="0" err="1"/>
              <a:t>스마야</a:t>
            </a:r>
            <a:r>
              <a:rPr dirty="0"/>
              <a:t>, </a:t>
            </a:r>
            <a:r>
              <a:rPr dirty="0" err="1"/>
              <a:t>엘리엘</a:t>
            </a:r>
            <a:r>
              <a:rPr dirty="0"/>
              <a:t>, </a:t>
            </a:r>
            <a:r>
              <a:rPr dirty="0" err="1"/>
              <a:t>암미나답을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summoned Zadok and </a:t>
            </a:r>
            <a:r>
              <a:rPr dirty="0" err="1"/>
              <a:t>Abiathar</a:t>
            </a:r>
            <a:r>
              <a:rPr dirty="0"/>
              <a:t> the priests,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Uriel, </a:t>
            </a:r>
            <a:r>
              <a:rPr dirty="0" err="1"/>
              <a:t>Asaiah</a:t>
            </a:r>
            <a:r>
              <a:rPr dirty="0"/>
              <a:t>, Joel, Shemaiah, Eliel and </a:t>
            </a:r>
            <a:r>
              <a:rPr dirty="0" err="1"/>
              <a:t>Amminadab</a:t>
            </a:r>
            <a:r>
              <a:rPr dirty="0"/>
              <a:t> the Levites.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우두머리다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마련해</a:t>
            </a:r>
            <a:r>
              <a:rPr dirty="0"/>
              <a:t> 둔 </a:t>
            </a:r>
            <a:r>
              <a:rPr dirty="0" err="1"/>
              <a:t>장소로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</a:t>
            </a:r>
            <a:r>
              <a:rPr dirty="0" err="1"/>
              <a:t>오도록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1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"You are the heads of the Levitical families;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your fellow Levites are to consecrate yourselves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up the ark of the LORD,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place I have prepared for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노해</a:t>
            </a:r>
            <a:r>
              <a:rPr dirty="0"/>
              <a:t> </a:t>
            </a:r>
            <a:r>
              <a:rPr dirty="0" err="1"/>
              <a:t>부딪치신</a:t>
            </a:r>
            <a:r>
              <a:rPr dirty="0"/>
              <a:t> </a:t>
            </a:r>
            <a:r>
              <a:rPr dirty="0" err="1"/>
              <a:t>것은</a:t>
            </a:r>
            <a:r>
              <a:rPr lang="en-US"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옮길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옮겨야</a:t>
            </a:r>
            <a:r>
              <a:rPr dirty="0"/>
              <a:t> </a:t>
            </a:r>
            <a:r>
              <a:rPr dirty="0" err="1"/>
              <a:t>할지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그 </a:t>
            </a:r>
            <a:r>
              <a:rPr dirty="0" err="1"/>
              <a:t>방법을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물어보지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4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because you, the Levites, did not bring it up the first time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LORD our God broke out in anger against us.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did not inquire of him about how to do it in the prescribed way."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메어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</a:t>
            </a:r>
            <a:r>
              <a:rPr dirty="0" err="1"/>
              <a:t>오기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0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priests and Levites consecrated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bring up the ark of the LORD, the God of Israel.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막대에</a:t>
            </a:r>
            <a:r>
              <a:rPr dirty="0"/>
              <a:t> </a:t>
            </a:r>
            <a:r>
              <a:rPr dirty="0" err="1"/>
              <a:t>꿰어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옮겼습니다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4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Levites carried the ark of God with the poles on their shoulders,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Moses had commanded in accordance with the word of the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지도자들에게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세워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수금과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심벌즈의</a:t>
            </a:r>
            <a:r>
              <a:rPr dirty="0"/>
              <a:t> </a:t>
            </a:r>
            <a:r>
              <a:rPr dirty="0" err="1"/>
              <a:t>반주에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부르게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0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told the leaders of the Levites to appoint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brothers as singers</a:t>
            </a:r>
            <a:r>
              <a:rPr lang="en-US" dirty="0"/>
              <a:t> </a:t>
            </a:r>
            <a:r>
              <a:rPr dirty="0"/>
              <a:t>to sing joyful songs,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accompanied by musical instruments:</a:t>
            </a:r>
            <a:r>
              <a:rPr lang="en-US" dirty="0"/>
              <a:t> </a:t>
            </a:r>
            <a:r>
              <a:rPr dirty="0"/>
              <a:t>lyres, harps and cymbals.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요엘의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헤만과</a:t>
            </a:r>
            <a:r>
              <a:rPr dirty="0"/>
              <a:t> 그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베레야의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아삽</a:t>
            </a:r>
            <a:r>
              <a:rPr dirty="0"/>
              <a:t>, 그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므라리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구사야의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에단을</a:t>
            </a:r>
            <a:r>
              <a:rPr dirty="0"/>
              <a:t> </a:t>
            </a:r>
            <a:r>
              <a:rPr dirty="0" err="1"/>
              <a:t>세웠고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29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Levites appointed </a:t>
            </a:r>
            <a:r>
              <a:rPr dirty="0" err="1"/>
              <a:t>Heman</a:t>
            </a:r>
            <a:r>
              <a:rPr dirty="0"/>
              <a:t> son of Joel;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his brothers,</a:t>
            </a:r>
            <a:r>
              <a:rPr lang="en-US" dirty="0"/>
              <a:t> </a:t>
            </a:r>
            <a:r>
              <a:rPr dirty="0"/>
              <a:t>Asaph son of </a:t>
            </a:r>
            <a:r>
              <a:rPr dirty="0" err="1"/>
              <a:t>Berekiah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their brothers the </a:t>
            </a:r>
            <a:r>
              <a:rPr dirty="0" err="1"/>
              <a:t>Merarites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Ethan son of </a:t>
            </a:r>
            <a:r>
              <a:rPr dirty="0" err="1"/>
              <a:t>Kushaiah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06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 </a:t>
            </a:r>
            <a:r>
              <a:rPr dirty="0" err="1"/>
              <a:t>다음으로는</a:t>
            </a:r>
            <a:r>
              <a:rPr dirty="0"/>
              <a:t> 그 </a:t>
            </a:r>
            <a:r>
              <a:rPr dirty="0" err="1"/>
              <a:t>형제들인</a:t>
            </a:r>
            <a:r>
              <a:rPr dirty="0"/>
              <a:t> </a:t>
            </a:r>
            <a:r>
              <a:rPr dirty="0" err="1"/>
              <a:t>스가랴</a:t>
            </a:r>
            <a:r>
              <a:rPr dirty="0"/>
              <a:t>, 벤, </a:t>
            </a:r>
            <a:r>
              <a:rPr dirty="0" err="1"/>
              <a:t>야아시엘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스미라못</a:t>
            </a:r>
            <a:r>
              <a:rPr dirty="0"/>
              <a:t>, </a:t>
            </a:r>
            <a:r>
              <a:rPr dirty="0" err="1"/>
              <a:t>여히엘</a:t>
            </a:r>
            <a:r>
              <a:rPr dirty="0"/>
              <a:t>, </a:t>
            </a:r>
            <a:r>
              <a:rPr dirty="0" err="1"/>
              <a:t>운니</a:t>
            </a:r>
            <a:r>
              <a:rPr dirty="0"/>
              <a:t>, </a:t>
            </a:r>
            <a:r>
              <a:rPr dirty="0" err="1"/>
              <a:t>엘리압</a:t>
            </a:r>
            <a:r>
              <a:rPr dirty="0"/>
              <a:t>, </a:t>
            </a:r>
            <a:r>
              <a:rPr dirty="0" err="1"/>
              <a:t>브나야</a:t>
            </a:r>
            <a:r>
              <a:rPr dirty="0"/>
              <a:t>, </a:t>
            </a:r>
            <a:r>
              <a:rPr dirty="0" err="1"/>
              <a:t>마아세야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맛디디야</a:t>
            </a:r>
            <a:r>
              <a:rPr dirty="0"/>
              <a:t>, </a:t>
            </a:r>
            <a:r>
              <a:rPr dirty="0" err="1"/>
              <a:t>엘리블레후</a:t>
            </a:r>
            <a:r>
              <a:rPr dirty="0"/>
              <a:t>, </a:t>
            </a:r>
            <a:r>
              <a:rPr dirty="0" err="1"/>
              <a:t>믹네야</a:t>
            </a:r>
            <a:r>
              <a:rPr dirty="0"/>
              <a:t>, </a:t>
            </a:r>
            <a:r>
              <a:rPr dirty="0" err="1"/>
              <a:t>문지기들인</a:t>
            </a:r>
            <a:r>
              <a:rPr dirty="0"/>
              <a:t> </a:t>
            </a:r>
            <a:r>
              <a:rPr dirty="0" err="1"/>
              <a:t>오벧에돔과</a:t>
            </a:r>
            <a:r>
              <a:rPr dirty="0"/>
              <a:t> </a:t>
            </a:r>
            <a:r>
              <a:rPr dirty="0" err="1"/>
              <a:t>여이엘을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45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them their brothers next in rank: Zechariah,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Jaaziel</a:t>
            </a:r>
            <a:r>
              <a:rPr dirty="0"/>
              <a:t>, </a:t>
            </a:r>
            <a:r>
              <a:rPr dirty="0" err="1"/>
              <a:t>Shemiramoth</a:t>
            </a:r>
            <a:r>
              <a:rPr dirty="0"/>
              <a:t>, </a:t>
            </a:r>
            <a:r>
              <a:rPr dirty="0" err="1"/>
              <a:t>Jehiel</a:t>
            </a:r>
            <a:r>
              <a:rPr dirty="0"/>
              <a:t>, </a:t>
            </a:r>
            <a:r>
              <a:rPr dirty="0" err="1"/>
              <a:t>Unni</a:t>
            </a:r>
            <a:r>
              <a:rPr dirty="0"/>
              <a:t>, Eliab, </a:t>
            </a:r>
            <a:r>
              <a:rPr dirty="0" err="1"/>
              <a:t>Benaiah</a:t>
            </a:r>
            <a:r>
              <a:rPr dirty="0"/>
              <a:t>, </a:t>
            </a:r>
            <a:r>
              <a:rPr dirty="0" err="1"/>
              <a:t>Maaseiah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Mattithiah</a:t>
            </a:r>
            <a:r>
              <a:rPr dirty="0"/>
              <a:t>, </a:t>
            </a:r>
            <a:r>
              <a:rPr dirty="0" err="1"/>
              <a:t>Eliphelehu</a:t>
            </a:r>
            <a:r>
              <a:rPr dirty="0"/>
              <a:t>, </a:t>
            </a:r>
            <a:r>
              <a:rPr dirty="0" err="1"/>
              <a:t>Mikneiah</a:t>
            </a:r>
            <a:r>
              <a:rPr dirty="0"/>
              <a:t>, Obed-Edom and </a:t>
            </a:r>
            <a:r>
              <a:rPr dirty="0" err="1"/>
              <a:t>Jeiel</a:t>
            </a:r>
            <a:r>
              <a:rPr dirty="0"/>
              <a:t>, the gatekeepers.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연주자들인 헤만, 아삽, 에단은 청동 심벌즈를 치게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95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musicians </a:t>
            </a:r>
            <a:r>
              <a:rPr dirty="0" err="1"/>
              <a:t>Heman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Asaph and Ethan</a:t>
            </a:r>
            <a:r>
              <a:rPr lang="en-US" dirty="0"/>
              <a:t> </a:t>
            </a:r>
            <a:r>
              <a:rPr dirty="0"/>
              <a:t>were to sound the bronze cymbals;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199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멜 수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섬기도록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said,</a:t>
            </a:r>
            <a:r>
              <a:rPr lang="en-US" dirty="0"/>
              <a:t> </a:t>
            </a:r>
            <a:r>
              <a:rPr dirty="0"/>
              <a:t>"No one but the Levites may carry the ark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chose them to carry the ark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minister before him forever."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3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아시엘</a:t>
            </a:r>
            <a:r>
              <a:rPr dirty="0"/>
              <a:t>, </a:t>
            </a:r>
            <a:r>
              <a:rPr dirty="0" err="1"/>
              <a:t>스미라못</a:t>
            </a:r>
            <a:r>
              <a:rPr dirty="0"/>
              <a:t>, </a:t>
            </a:r>
            <a:r>
              <a:rPr dirty="0" err="1"/>
              <a:t>여히엘</a:t>
            </a:r>
            <a:r>
              <a:rPr dirty="0"/>
              <a:t>, </a:t>
            </a:r>
            <a:r>
              <a:rPr dirty="0" err="1"/>
              <a:t>운니</a:t>
            </a:r>
            <a:r>
              <a:rPr dirty="0"/>
              <a:t>, </a:t>
            </a:r>
            <a:r>
              <a:rPr dirty="0" err="1"/>
              <a:t>엘리압</a:t>
            </a:r>
            <a:r>
              <a:rPr dirty="0"/>
              <a:t>, </a:t>
            </a:r>
            <a:r>
              <a:rPr dirty="0" err="1"/>
              <a:t>마아세야</a:t>
            </a:r>
            <a:r>
              <a:rPr dirty="0"/>
              <a:t>, </a:t>
            </a:r>
            <a:r>
              <a:rPr dirty="0" err="1"/>
              <a:t>브나야는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알라모트에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비파를</a:t>
            </a:r>
            <a:r>
              <a:rPr dirty="0"/>
              <a:t> </a:t>
            </a:r>
            <a:r>
              <a:rPr dirty="0" err="1"/>
              <a:t>타게</a:t>
            </a:r>
            <a:r>
              <a:rPr dirty="0"/>
              <a:t> </a:t>
            </a:r>
            <a:r>
              <a:rPr dirty="0" err="1"/>
              <a:t>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2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Zechariah, </a:t>
            </a:r>
            <a:r>
              <a:rPr dirty="0" err="1"/>
              <a:t>Aziel</a:t>
            </a:r>
            <a:r>
              <a:rPr dirty="0"/>
              <a:t>, </a:t>
            </a:r>
            <a:r>
              <a:rPr dirty="0" err="1"/>
              <a:t>Shemiramoth</a:t>
            </a:r>
            <a:r>
              <a:rPr dirty="0"/>
              <a:t>, </a:t>
            </a:r>
            <a:r>
              <a:rPr dirty="0" err="1"/>
              <a:t>Jehiel</a:t>
            </a:r>
            <a:r>
              <a:rPr dirty="0"/>
              <a:t>, </a:t>
            </a:r>
            <a:r>
              <a:rPr dirty="0" err="1"/>
              <a:t>Unni</a:t>
            </a:r>
            <a:r>
              <a:rPr dirty="0"/>
              <a:t>, Eliab, </a:t>
            </a:r>
            <a:r>
              <a:rPr dirty="0" err="1"/>
              <a:t>Maaseiah</a:t>
            </a:r>
            <a:r>
              <a:rPr dirty="0"/>
              <a:t> and </a:t>
            </a:r>
            <a:r>
              <a:rPr dirty="0" err="1"/>
              <a:t>Benaiah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to play the lyres according to </a:t>
            </a:r>
            <a:r>
              <a:rPr dirty="0" err="1"/>
              <a:t>alamoth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7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맛디디야</a:t>
            </a:r>
            <a:r>
              <a:rPr dirty="0"/>
              <a:t>, </a:t>
            </a:r>
            <a:r>
              <a:rPr dirty="0" err="1"/>
              <a:t>엘리블레후</a:t>
            </a:r>
            <a:r>
              <a:rPr dirty="0"/>
              <a:t>, </a:t>
            </a:r>
            <a:r>
              <a:rPr dirty="0" err="1"/>
              <a:t>믹네야</a:t>
            </a:r>
            <a:r>
              <a:rPr dirty="0"/>
              <a:t>, </a:t>
            </a:r>
            <a:r>
              <a:rPr dirty="0" err="1"/>
              <a:t>오벧에돔</a:t>
            </a:r>
            <a:r>
              <a:rPr dirty="0"/>
              <a:t>, </a:t>
            </a:r>
            <a:r>
              <a:rPr dirty="0" err="1"/>
              <a:t>여이엘</a:t>
            </a:r>
            <a:r>
              <a:rPr dirty="0"/>
              <a:t>, </a:t>
            </a:r>
            <a:r>
              <a:rPr dirty="0" err="1"/>
              <a:t>아사시야는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쉐미니트에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수금을</a:t>
            </a:r>
            <a:r>
              <a:rPr dirty="0"/>
              <a:t> </a:t>
            </a:r>
            <a:r>
              <a:rPr dirty="0" err="1"/>
              <a:t>켜게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6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Mattithiah</a:t>
            </a:r>
            <a:r>
              <a:rPr dirty="0"/>
              <a:t>, </a:t>
            </a:r>
            <a:r>
              <a:rPr dirty="0" err="1"/>
              <a:t>Eliphelehu</a:t>
            </a:r>
            <a:r>
              <a:rPr dirty="0"/>
              <a:t>, </a:t>
            </a:r>
            <a:r>
              <a:rPr dirty="0" err="1"/>
              <a:t>Mikneiah</a:t>
            </a:r>
            <a:r>
              <a:rPr dirty="0"/>
              <a:t>, Obed-Edom, </a:t>
            </a:r>
            <a:r>
              <a:rPr dirty="0" err="1"/>
              <a:t>Jeiel</a:t>
            </a:r>
            <a:r>
              <a:rPr dirty="0"/>
              <a:t> and </a:t>
            </a:r>
            <a:r>
              <a:rPr dirty="0" err="1"/>
              <a:t>Azaziah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to play the harps, directing according to </a:t>
            </a:r>
            <a:r>
              <a:rPr dirty="0" err="1"/>
              <a:t>sheminith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우두머리인</a:t>
            </a:r>
            <a:r>
              <a:rPr dirty="0"/>
              <a:t> </a:t>
            </a:r>
            <a:r>
              <a:rPr dirty="0" err="1"/>
              <a:t>그나냐는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맡게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잘했으므로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가르쳤습니다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0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Kenaniah</a:t>
            </a:r>
            <a:r>
              <a:rPr dirty="0"/>
              <a:t> the head Levite was in charge of the singing;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his responsibility because he was skillful at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베레갸와 엘가나는 궤 앞에서 문을 지키게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Berekiah and Elkanah were to be doorkeepers for the ark.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75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제사장들인</a:t>
            </a:r>
            <a:r>
              <a:rPr dirty="0"/>
              <a:t> </a:t>
            </a:r>
            <a:r>
              <a:rPr dirty="0" err="1"/>
              <a:t>스바냐</a:t>
            </a:r>
            <a:r>
              <a:rPr dirty="0"/>
              <a:t>, </a:t>
            </a:r>
            <a:r>
              <a:rPr dirty="0" err="1"/>
              <a:t>요사밧</a:t>
            </a:r>
            <a:r>
              <a:rPr dirty="0"/>
              <a:t>, </a:t>
            </a:r>
            <a:r>
              <a:rPr dirty="0" err="1"/>
              <a:t>느다넬</a:t>
            </a:r>
            <a:r>
              <a:rPr dirty="0"/>
              <a:t>, </a:t>
            </a:r>
            <a:r>
              <a:rPr dirty="0" err="1"/>
              <a:t>아미새</a:t>
            </a:r>
            <a:r>
              <a:rPr dirty="0"/>
              <a:t>, </a:t>
            </a: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브나야</a:t>
            </a:r>
            <a:r>
              <a:rPr dirty="0"/>
              <a:t>, </a:t>
            </a:r>
            <a:r>
              <a:rPr dirty="0" err="1"/>
              <a:t>엘리에셀은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궤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오벧에돔과</a:t>
            </a:r>
            <a:r>
              <a:rPr dirty="0"/>
              <a:t> </a:t>
            </a:r>
            <a:r>
              <a:rPr dirty="0" err="1"/>
              <a:t>여히야도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궤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1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Shebaniah</a:t>
            </a:r>
            <a:r>
              <a:rPr dirty="0"/>
              <a:t>, </a:t>
            </a:r>
            <a:r>
              <a:rPr dirty="0" err="1"/>
              <a:t>Joshaphat</a:t>
            </a:r>
            <a:r>
              <a:rPr dirty="0"/>
              <a:t>, </a:t>
            </a:r>
            <a:r>
              <a:rPr dirty="0" err="1"/>
              <a:t>Nethanel</a:t>
            </a:r>
            <a:r>
              <a:rPr dirty="0"/>
              <a:t>, </a:t>
            </a:r>
            <a:r>
              <a:rPr dirty="0" err="1"/>
              <a:t>Amasai</a:t>
            </a:r>
            <a:r>
              <a:rPr dirty="0"/>
              <a:t>, Zechariah,</a:t>
            </a:r>
            <a:r>
              <a:rPr lang="en-US" dirty="0"/>
              <a:t> </a:t>
            </a:r>
            <a:r>
              <a:rPr dirty="0" err="1"/>
              <a:t>Benaiah</a:t>
            </a:r>
            <a:r>
              <a:rPr dirty="0"/>
              <a:t> and Eliezer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were to blow trumpets before the ark of God.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Obed-Edom and </a:t>
            </a:r>
            <a:r>
              <a:rPr dirty="0" err="1"/>
              <a:t>Jehiah</a:t>
            </a:r>
            <a:r>
              <a:rPr dirty="0"/>
              <a:t> were also to be doorkeepers for the ark.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천부장들은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오벧에돔의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</a:t>
            </a:r>
            <a:r>
              <a:rPr dirty="0" err="1"/>
              <a:t>메어</a:t>
            </a:r>
            <a:r>
              <a:rPr dirty="0"/>
              <a:t> </a:t>
            </a:r>
            <a:r>
              <a:rPr dirty="0" err="1"/>
              <a:t>왔고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기뻐했습니다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7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and the elders of Israel and the commanders of units</a:t>
            </a:r>
            <a:r>
              <a:rPr lang="en-US" dirty="0"/>
              <a:t> </a:t>
            </a:r>
            <a:r>
              <a:rPr dirty="0"/>
              <a:t>of a thousand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to bring up the ark of the covenant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house of Obed-Edom, with rejoicing.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</a:t>
            </a:r>
            <a:r>
              <a:rPr dirty="0" err="1"/>
              <a:t>메어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도와주셨으므로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4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God had helped the Levites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carrying the ark of the covenant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bulls and seven rams were sacrificed.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성가대를</a:t>
            </a:r>
            <a:r>
              <a:rPr dirty="0"/>
              <a:t> </a:t>
            </a:r>
            <a:r>
              <a:rPr dirty="0" err="1"/>
              <a:t>지휘하는</a:t>
            </a:r>
            <a:r>
              <a:rPr dirty="0"/>
              <a:t> </a:t>
            </a:r>
            <a:r>
              <a:rPr dirty="0" err="1"/>
              <a:t>그나냐도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삼베옷을</a:t>
            </a:r>
            <a:r>
              <a:rPr dirty="0"/>
              <a:t> </a:t>
            </a:r>
            <a:r>
              <a:rPr dirty="0" err="1"/>
              <a:t>입었습니다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또 </a:t>
            </a:r>
            <a:r>
              <a:rPr dirty="0" err="1"/>
              <a:t>삼베로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에봇을</a:t>
            </a:r>
            <a:r>
              <a:rPr dirty="0"/>
              <a:t> </a:t>
            </a:r>
            <a:r>
              <a:rPr dirty="0" err="1"/>
              <a:t>입었습니다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51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David was clothed in a robe of fine linen,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were all the Levites who were carrying the ark,</a:t>
            </a:r>
            <a:r>
              <a:rPr lang="en-US" dirty="0"/>
              <a:t> </a:t>
            </a:r>
            <a:r>
              <a:rPr dirty="0"/>
              <a:t>and as were the singers,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Kenaniah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who was in charge of the singing of the choirs.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also wore a linen ephod.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온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불고</a:t>
            </a:r>
            <a:r>
              <a:rPr dirty="0"/>
              <a:t> </a:t>
            </a:r>
            <a:r>
              <a:rPr dirty="0" err="1"/>
              <a:t>심벌즈를</a:t>
            </a:r>
            <a:r>
              <a:rPr dirty="0"/>
              <a:t> </a:t>
            </a:r>
            <a:r>
              <a:rPr dirty="0" err="1"/>
              <a:t>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수금을</a:t>
            </a:r>
            <a:r>
              <a:rPr dirty="0"/>
              <a:t> 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켜며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</a:t>
            </a:r>
            <a:r>
              <a:rPr dirty="0" err="1"/>
              <a:t>메어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24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all Israel brought up the ark of the covenant of the LORD with shouts,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sounding of rams' horns and trumpets, and of cymbals,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playing of lyres and harps.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성으로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올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사울의</a:t>
            </a:r>
            <a:r>
              <a:rPr dirty="0"/>
              <a:t> 딸 </a:t>
            </a:r>
            <a:r>
              <a:rPr dirty="0" err="1"/>
              <a:t>미갈이</a:t>
            </a:r>
            <a:r>
              <a:rPr dirty="0"/>
              <a:t> </a:t>
            </a:r>
            <a:r>
              <a:rPr dirty="0" err="1"/>
              <a:t>창문으로</a:t>
            </a:r>
            <a:r>
              <a:rPr dirty="0"/>
              <a:t> </a:t>
            </a:r>
            <a:r>
              <a:rPr dirty="0" err="1"/>
              <a:t>내다보고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미갈은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추며</a:t>
            </a:r>
            <a:r>
              <a:rPr dirty="0"/>
              <a:t> </a:t>
            </a:r>
            <a:r>
              <a:rPr dirty="0" err="1"/>
              <a:t>즐거워하는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마음속으로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비웃었습니다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51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ark of the covenant of the LORD was entering the City of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Michal daughter of Saul watched from a window.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she saw King David dancing and celebrating,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despised him in her heart.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궤를</a:t>
            </a:r>
            <a:r>
              <a:rPr dirty="0"/>
              <a:t> </a:t>
            </a:r>
            <a:r>
              <a:rPr dirty="0" err="1"/>
              <a:t>메다가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마련해</a:t>
            </a:r>
            <a:r>
              <a:rPr dirty="0"/>
              <a:t> 둔 </a:t>
            </a:r>
            <a:r>
              <a:rPr dirty="0" err="1"/>
              <a:t>장소에</a:t>
            </a:r>
            <a:r>
              <a:rPr dirty="0"/>
              <a:t> </a:t>
            </a:r>
            <a:r>
              <a:rPr dirty="0" err="1"/>
              <a:t>옮기려고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26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assembled all Israel in Jerusalem to bring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ark of the LORD</a:t>
            </a:r>
            <a:r>
              <a:rPr lang="en-US" dirty="0"/>
              <a:t> </a:t>
            </a:r>
            <a:r>
              <a:rPr dirty="0"/>
              <a:t>to the place he had prepared for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불러 모은 사람은 아론의 자손과 레위 사람으로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called together the descendants of Aaron and the Levites: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그핫 자손에서 우두머리 우리엘과 120명의 형제들,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Kohath, Uriel the leader and 120 relatives;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므라리 자손에서 우두머리 아사야와 220명의 형제들,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Merari, Asaiah the leader and 220 relatives;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게르솜 자손에서 우두머리 요엘과 130명의 형제들,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Gershon, Joel the leader and 130 relatives;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엘리사반 자손에서 우두머리 스마야와 200명의 형제들,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Elizaphan, Shemaiah the leader and 200 relatives;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헤브론 자손에서 우두머리 엘리엘과 80명의 형제들,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Hebron, Eliel the leader and 80 relatives;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1509</Words>
  <Application>Microsoft Office PowerPoint</Application>
  <PresentationFormat>와이드스크린</PresentationFormat>
  <Paragraphs>153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2022-09-08T10:37:38Z</dcterms:modified>
</cp:coreProperties>
</file>