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모셔다가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친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두었고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the ark of God and set it inside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</a:t>
            </a:r>
            <a:r>
              <a:rPr lang="en-US" dirty="0"/>
              <a:t> </a:t>
            </a:r>
            <a:r>
              <a:rPr dirty="0"/>
              <a:t>that David had pitched for 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presented burnt offerings and fellowship offerings before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8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Glory in his holy name;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hearts of those who seek the LORD rejoice.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바라보라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찾으라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16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to the LORD and his strength;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seek his face always.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베푸신</a:t>
            </a:r>
            <a:r>
              <a:rPr dirty="0"/>
              <a:t> </a:t>
            </a:r>
            <a:r>
              <a:rPr dirty="0" err="1"/>
              <a:t>기적과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판단을</a:t>
            </a:r>
            <a:r>
              <a:rPr dirty="0"/>
              <a:t> </a:t>
            </a:r>
            <a:r>
              <a:rPr dirty="0" err="1"/>
              <a:t>기억하라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2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wonders he has done, his miracles,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judgments he pronounced,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자손아</a:t>
            </a:r>
            <a:r>
              <a:rPr dirty="0"/>
              <a:t>,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너희들아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61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descendants of Israel his servant,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sons of Jacob, his chosen ones.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판단이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0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LORD our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judgments are in all the earth.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약속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천대에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기억하라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5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remembers his covenant forever,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he commanded,</a:t>
            </a:r>
            <a:r>
              <a:rPr lang="en-US" dirty="0"/>
              <a:t> </a:t>
            </a:r>
            <a:r>
              <a:rPr dirty="0"/>
              <a:t>for a thousand generations,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아브라함과 맺으신 약속과 이삭에게 맹세하신 약속이 바로 그것이다.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covenant he made with Abraham,</a:t>
            </a:r>
            <a:r>
              <a:rPr lang="en-US" dirty="0"/>
              <a:t> </a:t>
            </a:r>
            <a:r>
              <a:rPr dirty="0"/>
              <a:t>the oath he swore to Isaac.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야곱에게</a:t>
            </a:r>
            <a:r>
              <a:rPr dirty="0"/>
              <a:t> </a:t>
            </a:r>
            <a:r>
              <a:rPr dirty="0" err="1"/>
              <a:t>율례로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계속되는</a:t>
            </a:r>
            <a:r>
              <a:rPr dirty="0"/>
              <a:t> </a:t>
            </a:r>
            <a:r>
              <a:rPr dirty="0" err="1"/>
              <a:t>약속으로</a:t>
            </a:r>
            <a:r>
              <a:rPr dirty="0"/>
              <a:t> </a:t>
            </a:r>
            <a:r>
              <a:rPr dirty="0" err="1"/>
              <a:t>세우셨다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2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confirmed it to Jacob as a decree,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Israel as an everlasting covenant: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“내가 너희 몫으로 가나안 땅을 너희에게 주겠다.”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"To you I will give the land of Canaan as the portion you will inherit."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너희들의 수는 너무나 적고 보잘것없는 그 땅에 낯선 나그네였으며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were but few in number, few indeed, and strangers in it,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다 </a:t>
            </a:r>
            <a:r>
              <a:rPr dirty="0" err="1"/>
              <a:t>드린</a:t>
            </a:r>
            <a:r>
              <a:rPr dirty="0"/>
              <a:t> 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6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David had finished sacrificing the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fellowship offerings, he blessed the people in the name of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 민족 저 민족에게로, 이 나라 저 나라로 떠돌아다녔다.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wandered from nation to nation, from one kingdom to another.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억압하지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꾸짖으셨다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3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allowed no man to oppress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sake he rebuked kings: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5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건드리지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15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touch my anointed ones;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my prophets no harm."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온 </a:t>
            </a:r>
            <a:r>
              <a:rPr dirty="0" err="1"/>
              <a:t>땅아</a:t>
            </a:r>
            <a:r>
              <a:rPr dirty="0"/>
              <a:t>,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42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to the LORD, all the earth;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proclaim his salvation day after day.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저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9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 his glory among the nations,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marvelous deeds among all peoples.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위대하시고</a:t>
            </a:r>
            <a:r>
              <a:rPr dirty="0"/>
              <a:t> </a:t>
            </a:r>
            <a:r>
              <a:rPr dirty="0" err="1"/>
              <a:t>찬양받으시기에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마땅하다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신보다</a:t>
            </a:r>
            <a:r>
              <a:rPr dirty="0"/>
              <a:t> </a:t>
            </a:r>
            <a:r>
              <a:rPr dirty="0" err="1"/>
              <a:t>존경</a:t>
            </a:r>
            <a:r>
              <a:rPr dirty="0"/>
              <a:t> </a:t>
            </a:r>
            <a:r>
              <a:rPr dirty="0" err="1"/>
              <a:t>받으시고</a:t>
            </a:r>
            <a:r>
              <a:rPr dirty="0"/>
              <a:t> </a:t>
            </a:r>
            <a:r>
              <a:rPr dirty="0" err="1"/>
              <a:t>두려워해야</a:t>
            </a:r>
            <a:r>
              <a:rPr dirty="0"/>
              <a:t> 할 </a:t>
            </a:r>
            <a:r>
              <a:rPr dirty="0" err="1"/>
              <a:t>분이시다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7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great is the LORD and most worthy of praise;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be feared above all gods.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신들은</a:t>
            </a:r>
            <a:r>
              <a:rPr dirty="0"/>
              <a:t> </a:t>
            </a:r>
            <a:r>
              <a:rPr dirty="0" err="1"/>
              <a:t>헛것들이나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8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gods of the nations are idols,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made the heavens.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45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Splendor and majesty are before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strength and joy in his dwelling place.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족속들아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돌리라</a:t>
            </a:r>
            <a:r>
              <a:rPr dirty="0"/>
              <a:t>.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2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LORD, O families of nations,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 glory and strength,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걸맞은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나가라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절하라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2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ascribe to the LORD the glory due his name.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an offering and come before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worship the LORD in the splendor of his holiness.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남자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하나하나에게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빵 한 </a:t>
            </a:r>
            <a:r>
              <a:rPr dirty="0" err="1"/>
              <a:t>덩이와</a:t>
            </a:r>
            <a:r>
              <a:rPr dirty="0"/>
              <a:t> </a:t>
            </a:r>
            <a:r>
              <a:rPr dirty="0" err="1"/>
              <a:t>고기</a:t>
            </a:r>
            <a:r>
              <a:rPr dirty="0"/>
              <a:t> 한 </a:t>
            </a:r>
            <a:r>
              <a:rPr dirty="0" err="1"/>
              <a:t>조각과</a:t>
            </a:r>
            <a:r>
              <a:rPr dirty="0"/>
              <a:t> </a:t>
            </a:r>
            <a:r>
              <a:rPr dirty="0" err="1"/>
              <a:t>건포도</a:t>
            </a:r>
            <a:r>
              <a:rPr dirty="0"/>
              <a:t> </a:t>
            </a:r>
            <a:r>
              <a:rPr dirty="0" err="1"/>
              <a:t>과자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1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gave a loaf of bread, a cake of dates and a cake of raisins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each Israelite man and woman.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온 </a:t>
            </a:r>
            <a:r>
              <a:rPr dirty="0" err="1"/>
              <a:t>땅아</a:t>
            </a:r>
            <a:r>
              <a:rPr dirty="0"/>
              <a:t>,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떨라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든든히</a:t>
            </a:r>
            <a:r>
              <a:rPr dirty="0"/>
              <a:t> </a:t>
            </a:r>
            <a:r>
              <a:rPr dirty="0" err="1"/>
              <a:t>세워졌으니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9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Tremble before him, all the earth!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is firmly established;</a:t>
            </a:r>
            <a:r>
              <a:rPr lang="en-US" dirty="0"/>
              <a:t> </a:t>
            </a:r>
            <a:r>
              <a:rPr dirty="0"/>
              <a:t>it cannot be moved.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78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즐거워하며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민족들은</a:t>
            </a:r>
            <a:r>
              <a:rPr dirty="0"/>
              <a:t>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다스리신다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4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heavens rejoice, let the earth be glad;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say among the nations, "The LORD reigns!"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바다와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밭과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7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sea resound, and all that is in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fields be jubilant,</a:t>
            </a:r>
            <a:r>
              <a:rPr lang="en-US" dirty="0"/>
              <a:t> </a:t>
            </a:r>
            <a:r>
              <a:rPr dirty="0"/>
              <a:t>and everything in them!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숲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심판하러</a:t>
            </a:r>
            <a:r>
              <a:rPr dirty="0"/>
              <a:t> </a:t>
            </a:r>
            <a:r>
              <a:rPr dirty="0" err="1"/>
              <a:t>오시기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8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trees of the forest will sing,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sing for joy before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comes to judge the earth.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선하시며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5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thanks to the LORD, for he is good;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love endures forever.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구원자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모으시고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구해내소서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찬양하게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8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Cry out, "Save us, O God our Savior;</a:t>
            </a:r>
            <a:r>
              <a:rPr lang="en-US" dirty="0"/>
              <a:t> </a:t>
            </a:r>
            <a:r>
              <a:rPr dirty="0"/>
              <a:t>gather us</a:t>
            </a:r>
            <a:r>
              <a:rPr lang="en-US" dirty="0"/>
              <a:t> </a:t>
            </a:r>
            <a:r>
              <a:rPr dirty="0"/>
              <a:t>and deliver us from the nations,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give thanks to your holy name,</a:t>
            </a:r>
            <a:r>
              <a:rPr lang="en-US" dirty="0"/>
              <a:t> </a:t>
            </a:r>
            <a:r>
              <a:rPr dirty="0"/>
              <a:t>that we may glory in your praise."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5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영원토록</a:t>
            </a:r>
            <a:r>
              <a:rPr dirty="0"/>
              <a:t>,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“</a:t>
            </a:r>
            <a:r>
              <a:rPr dirty="0" err="1"/>
              <a:t>아멘</a:t>
            </a:r>
            <a:r>
              <a:rPr dirty="0"/>
              <a:t>”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LORD, the God of Israel, from everlasting to everlasting.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people said "Amen" and "Praise the LORD."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아삽과</a:t>
            </a:r>
            <a:r>
              <a:rPr dirty="0"/>
              <a:t> 그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언약궤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left Asaph and his associates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ark of the covenant of the LORD to minister there regularly,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each day's requirements.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8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일하게</a:t>
            </a:r>
            <a:r>
              <a:rPr dirty="0"/>
              <a:t> </a:t>
            </a:r>
            <a:r>
              <a:rPr dirty="0" err="1"/>
              <a:t>오벧에돔과</a:t>
            </a:r>
            <a:r>
              <a:rPr dirty="0"/>
              <a:t> 68명의 </a:t>
            </a:r>
            <a:r>
              <a:rPr dirty="0" err="1"/>
              <a:t>형제들도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여두둔의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오벧에돔과</a:t>
            </a:r>
            <a:r>
              <a:rPr dirty="0"/>
              <a:t> </a:t>
            </a:r>
            <a:r>
              <a:rPr dirty="0" err="1"/>
              <a:t>호사는</a:t>
            </a:r>
            <a:r>
              <a:rPr dirty="0"/>
              <a:t> </a:t>
            </a:r>
            <a:r>
              <a:rPr dirty="0" err="1"/>
              <a:t>문지기로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left Obed-Edom and his sixty-eight associates to minister with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Obed-Edom son of Jeduthun, and also </a:t>
            </a:r>
            <a:r>
              <a:rPr dirty="0" err="1"/>
              <a:t>Hosah</a:t>
            </a:r>
            <a:r>
              <a:rPr dirty="0"/>
              <a:t>, were gatekeepers.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사독과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제사장들을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기브온의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앞에서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8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left Zadok the priest and his fellow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tabernacle of the LORD at the high place in Gibeon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섬기고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5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appointed some of the Levites to minister before the ark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petition, to give thanks, and to praise the LORD, the God of Israel: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아침저녁으로</a:t>
            </a:r>
            <a:r>
              <a:rPr dirty="0"/>
              <a:t> </a:t>
            </a:r>
            <a:r>
              <a:rPr dirty="0" err="1"/>
              <a:t>번제단에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present burnt offerings to the LORD</a:t>
            </a:r>
            <a:r>
              <a:rPr lang="en-US" dirty="0"/>
              <a:t> </a:t>
            </a:r>
            <a:r>
              <a:rPr dirty="0"/>
              <a:t>on the altar of burnt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 regularly,</a:t>
            </a:r>
            <a:r>
              <a:rPr lang="en-US" dirty="0"/>
              <a:t> </a:t>
            </a:r>
            <a:r>
              <a:rPr dirty="0"/>
              <a:t>morning and evening,</a:t>
            </a:r>
            <a:r>
              <a:rPr lang="en-US" dirty="0"/>
              <a:t> </a:t>
            </a:r>
            <a:r>
              <a:rPr dirty="0"/>
              <a:t>in accordance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everything written in the Law of the LORD,</a:t>
            </a:r>
            <a:r>
              <a:rPr lang="en-US" dirty="0"/>
              <a:t> </a:t>
            </a:r>
            <a:r>
              <a:rPr dirty="0"/>
              <a:t>which he had given Israel.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헤만과</a:t>
            </a:r>
            <a:r>
              <a:rPr dirty="0"/>
              <a:t> </a:t>
            </a:r>
            <a:r>
              <a:rPr dirty="0" err="1"/>
              <a:t>여두둔과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표시돼</a:t>
            </a:r>
            <a:r>
              <a:rPr dirty="0"/>
              <a:t> </a:t>
            </a:r>
            <a:r>
              <a:rPr dirty="0" err="1"/>
              <a:t>선택받은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”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were </a:t>
            </a:r>
            <a:r>
              <a:rPr dirty="0" err="1"/>
              <a:t>Heman</a:t>
            </a:r>
            <a:r>
              <a:rPr dirty="0"/>
              <a:t> and Jeduthun and the rest of those chosen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designated by name to give thanks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his love endures forever."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헤만과</a:t>
            </a:r>
            <a:r>
              <a:rPr dirty="0"/>
              <a:t> </a:t>
            </a:r>
            <a:r>
              <a:rPr dirty="0" err="1"/>
              <a:t>여두둔은</a:t>
            </a:r>
            <a:r>
              <a:rPr dirty="0"/>
              <a:t> </a:t>
            </a:r>
            <a:r>
              <a:rPr dirty="0" err="1"/>
              <a:t>나팔과</a:t>
            </a:r>
            <a:r>
              <a:rPr dirty="0"/>
              <a:t> </a:t>
            </a:r>
            <a:r>
              <a:rPr dirty="0" err="1"/>
              <a:t>심벌즈</a:t>
            </a:r>
            <a:r>
              <a:rPr dirty="0"/>
              <a:t> </a:t>
            </a:r>
            <a:r>
              <a:rPr dirty="0" err="1"/>
              <a:t>연주와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악기들을</a:t>
            </a:r>
            <a:r>
              <a:rPr dirty="0"/>
              <a:t> </a:t>
            </a:r>
            <a:r>
              <a:rPr dirty="0" err="1"/>
              <a:t>연주하게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여두둔의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Heman</a:t>
            </a:r>
            <a:r>
              <a:rPr dirty="0"/>
              <a:t> and Jeduthun were responsible for the sounding of</a:t>
            </a:r>
            <a:r>
              <a:rPr lang="en-US" dirty="0"/>
              <a:t> </a:t>
            </a:r>
            <a:r>
              <a:rPr dirty="0"/>
              <a:t>the trumpets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cymbals and for the playing of the other instruments for sacred song.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Jeduthun were stationed at the gate.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축복하기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9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people left, each for his own home,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returned home to bless his family.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5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 </a:t>
            </a:r>
            <a:r>
              <a:rPr dirty="0" err="1"/>
              <a:t>우두머리는</a:t>
            </a:r>
            <a:r>
              <a:rPr dirty="0"/>
              <a:t> </a:t>
            </a:r>
            <a:r>
              <a:rPr dirty="0" err="1"/>
              <a:t>아삽이었고</a:t>
            </a:r>
            <a:r>
              <a:rPr dirty="0"/>
              <a:t> 그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스가랴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여이엘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스미라못</a:t>
            </a:r>
            <a:r>
              <a:rPr dirty="0"/>
              <a:t>, </a:t>
            </a:r>
            <a:r>
              <a:rPr dirty="0" err="1"/>
              <a:t>여히엘</a:t>
            </a:r>
            <a:r>
              <a:rPr dirty="0"/>
              <a:t>, </a:t>
            </a:r>
            <a:r>
              <a:rPr dirty="0" err="1"/>
              <a:t>맛디디아</a:t>
            </a:r>
            <a:r>
              <a:rPr dirty="0"/>
              <a:t>, </a:t>
            </a:r>
            <a:r>
              <a:rPr dirty="0" err="1"/>
              <a:t>엘리압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브나야</a:t>
            </a:r>
            <a:r>
              <a:rPr dirty="0"/>
              <a:t>, </a:t>
            </a:r>
            <a:r>
              <a:rPr dirty="0" err="1"/>
              <a:t>오벧에돔</a:t>
            </a:r>
            <a:r>
              <a:rPr dirty="0"/>
              <a:t>, </a:t>
            </a:r>
            <a:r>
              <a:rPr dirty="0" err="1"/>
              <a:t>여이엘이었습니다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수금을</a:t>
            </a:r>
            <a:r>
              <a:rPr dirty="0"/>
              <a:t> </a:t>
            </a:r>
            <a:r>
              <a:rPr dirty="0" err="1"/>
              <a:t>켜고</a:t>
            </a:r>
            <a:r>
              <a:rPr dirty="0"/>
              <a:t> </a:t>
            </a:r>
            <a:r>
              <a:rPr dirty="0" err="1"/>
              <a:t>아삽은</a:t>
            </a:r>
            <a:r>
              <a:rPr dirty="0"/>
              <a:t> </a:t>
            </a:r>
            <a:r>
              <a:rPr dirty="0" err="1"/>
              <a:t>심벌즈를</a:t>
            </a:r>
            <a:r>
              <a:rPr dirty="0"/>
              <a:t> </a:t>
            </a:r>
            <a:r>
              <a:rPr dirty="0" err="1"/>
              <a:t>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Asaph was the chief, Zechariah second, then </a:t>
            </a:r>
            <a:r>
              <a:rPr dirty="0" err="1"/>
              <a:t>Jeiel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Shemiramoth</a:t>
            </a:r>
            <a:r>
              <a:rPr dirty="0"/>
              <a:t>, </a:t>
            </a:r>
            <a:r>
              <a:rPr dirty="0" err="1"/>
              <a:t>Jehiel</a:t>
            </a:r>
            <a:r>
              <a:rPr dirty="0"/>
              <a:t>, </a:t>
            </a:r>
            <a:r>
              <a:rPr dirty="0" err="1"/>
              <a:t>Mattithiah</a:t>
            </a:r>
            <a:r>
              <a:rPr dirty="0"/>
              <a:t>, Eliab, </a:t>
            </a:r>
            <a:r>
              <a:rPr dirty="0" err="1"/>
              <a:t>Benaiah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Obed-Edom and </a:t>
            </a:r>
            <a:r>
              <a:rPr dirty="0" err="1"/>
              <a:t>Jeiel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 play the lyres and harps, Asaph was to sound the cymbals,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브나야와</a:t>
            </a:r>
            <a:r>
              <a:rPr dirty="0"/>
              <a:t> </a:t>
            </a:r>
            <a:r>
              <a:rPr dirty="0" err="1"/>
              <a:t>야하시엘은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시간마다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언약궤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2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Benaiah</a:t>
            </a:r>
            <a:r>
              <a:rPr dirty="0"/>
              <a:t> and </a:t>
            </a:r>
            <a:r>
              <a:rPr dirty="0" err="1"/>
              <a:t>Jahaziel</a:t>
            </a:r>
            <a:r>
              <a:rPr dirty="0"/>
              <a:t> the priests were to blow the trumpets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regularly before the ark of the covenant of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아삽과</a:t>
            </a:r>
            <a:r>
              <a:rPr dirty="0"/>
              <a:t> 그 </a:t>
            </a:r>
            <a:r>
              <a:rPr dirty="0" err="1"/>
              <a:t>형제들에게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감사하라고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0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David first committed to Asaph and his associates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psalm of thanks to the LORD: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thanks to the LORD, call on his name;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known among the nations what he has done.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9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노래하라</a:t>
            </a:r>
            <a:r>
              <a:rPr dirty="0"/>
              <a:t>.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91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to him, sing praise to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of all his wonderful acts.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1893</Words>
  <Application>Microsoft Office PowerPoint</Application>
  <PresentationFormat>와이드스크린</PresentationFormat>
  <Paragraphs>220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2022-09-08T12:04:55Z</dcterms:modified>
</cp:coreProperties>
</file>