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6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왕궁에서</a:t>
            </a:r>
            <a:r>
              <a:rPr dirty="0"/>
              <a:t> 살 때 </a:t>
            </a:r>
            <a:r>
              <a:rPr dirty="0" err="1"/>
              <a:t>나단</a:t>
            </a:r>
            <a:r>
              <a:rPr dirty="0"/>
              <a:t> </a:t>
            </a:r>
            <a:r>
              <a:rPr dirty="0" err="1"/>
              <a:t>예언자에게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백향목</a:t>
            </a:r>
            <a:r>
              <a:rPr dirty="0"/>
              <a:t> </a:t>
            </a:r>
            <a:r>
              <a:rPr dirty="0" err="1"/>
              <a:t>왕궁에</a:t>
            </a:r>
            <a:r>
              <a:rPr dirty="0"/>
              <a:t> </a:t>
            </a:r>
            <a:r>
              <a:rPr dirty="0" err="1"/>
              <a:t>사는데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언약궤는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David was settled in his palace, he said to Nathan the prophet,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 am, living in a palace of cedar,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ark of the covenant of the LORD is under a tent."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사사들을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복종하게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세우실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7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done ever since the time I appointed leaders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my people Israel.</a:t>
            </a:r>
            <a:r>
              <a:rPr lang="en-US" dirty="0"/>
              <a:t> </a:t>
            </a:r>
            <a:r>
              <a:rPr dirty="0"/>
              <a:t>I will also subdue all your enemies.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declare to you</a:t>
            </a:r>
            <a:r>
              <a:rPr lang="en-US" dirty="0"/>
              <a:t> </a:t>
            </a:r>
            <a:r>
              <a:rPr dirty="0"/>
              <a:t>that the LORD will build a house for you: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네 </a:t>
            </a:r>
            <a:r>
              <a:rPr dirty="0" err="1"/>
              <a:t>날이</a:t>
            </a:r>
            <a:r>
              <a:rPr dirty="0"/>
              <a:t> 다 돼 네 </a:t>
            </a:r>
            <a:r>
              <a:rPr dirty="0" err="1"/>
              <a:t>조상들에게</a:t>
            </a:r>
            <a:r>
              <a:rPr dirty="0"/>
              <a:t> 갈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자손을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네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잇게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굳세게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64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your days are over and you go to be with your fathers,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raise up your offspring to succeed you, one of your own sons,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establish his kingdom.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왕위를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92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the one who will build a house for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establish his throne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409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내 </a:t>
            </a:r>
            <a:r>
              <a:rPr dirty="0" err="1"/>
              <a:t>아들이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전의</a:t>
            </a:r>
            <a:r>
              <a:rPr dirty="0"/>
              <a:t> </a:t>
            </a:r>
            <a:r>
              <a:rPr dirty="0" err="1"/>
              <a:t>왕으로부터는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거두었으나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그로부터는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0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his father, and he will be my 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take my love away from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took it away from your predecessor.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집과</a:t>
            </a:r>
            <a:r>
              <a:rPr dirty="0"/>
              <a:t> 내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흔들리지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8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him over my house and my kingdom forever;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throne will be established forever.'"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나단은 이 모든 계시의 말씀을 다윗에게 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Nathan reported to David all the words of this entire revelation.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4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누구며</a:t>
            </a:r>
            <a:r>
              <a:rPr dirty="0"/>
              <a:t> 제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무엇이기에</a:t>
            </a:r>
            <a:r>
              <a:rPr dirty="0"/>
              <a:t> </a:t>
            </a:r>
            <a:r>
              <a:rPr dirty="0" err="1"/>
              <a:t>이토록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대우하십니까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David went in and sat before the LORD, and he said: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am I, O LORD God, and what is my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have brought me this far?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보시기에</a:t>
            </a:r>
            <a:r>
              <a:rPr dirty="0"/>
              <a:t> 이 </a:t>
            </a: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보잘것없는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먼 </a:t>
            </a:r>
            <a:r>
              <a:rPr dirty="0" err="1"/>
              <a:t>앞날에</a:t>
            </a:r>
            <a:r>
              <a:rPr dirty="0"/>
              <a:t> </a:t>
            </a:r>
            <a:r>
              <a:rPr dirty="0" err="1"/>
              <a:t>대해서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08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if this were not enough in your sight,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you have spoken about the future of the house of your servant.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looked on me as though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were the most exalted of men, O LORD God.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2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주시니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더하겠습니까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잘 </a:t>
            </a:r>
            <a:r>
              <a:rPr dirty="0" err="1"/>
              <a:t>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40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more can David say to you for honoring your servant?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know your servant,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뜻에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이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하셨고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46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LORD. For the sake of your servant and according to your will,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done this great thing and made known all these great promises.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408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나단이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생각하신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함께하십니다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0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Nathan replied to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"Whatever you have in mind, do it, for God is with you."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주 </a:t>
            </a:r>
            <a:r>
              <a:rPr dirty="0" err="1"/>
              <a:t>같으신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주 </a:t>
            </a:r>
            <a:r>
              <a:rPr dirty="0" err="1"/>
              <a:t>말고는</a:t>
            </a:r>
            <a:r>
              <a:rPr dirty="0"/>
              <a:t> 참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 is no one like you, O LORD, and there is no God but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 have heard with our own ears.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4722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이스라엘과</a:t>
            </a:r>
            <a:r>
              <a:rPr dirty="0"/>
              <a:t> </a:t>
            </a:r>
            <a:r>
              <a:rPr dirty="0" err="1"/>
              <a:t>같습니까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나라들과</a:t>
            </a:r>
            <a:r>
              <a:rPr dirty="0"/>
              <a:t> 그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6397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is like your people Israel -- the one nation on earth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God went out to redeem a people for himself,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make a name for yourself, and to perform great and awesome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wonders by driving out nations from before your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you redeemed from Egypt?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1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your people Israel your very own forever, and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have become their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종과</a:t>
            </a:r>
            <a:r>
              <a:rPr dirty="0"/>
              <a:t> 그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약속하신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하셔서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3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now, LORD, let the promise you have made concerning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servant</a:t>
            </a:r>
            <a:r>
              <a:rPr lang="en-US" dirty="0"/>
              <a:t> </a:t>
            </a:r>
            <a:r>
              <a:rPr dirty="0"/>
              <a:t>and his house be established forever. Do as you promised,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이뤄지게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높임을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다스리시는</a:t>
            </a:r>
            <a:r>
              <a:rPr dirty="0"/>
              <a:t> </a:t>
            </a:r>
            <a:r>
              <a:rPr dirty="0" err="1"/>
              <a:t>하나님은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종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집은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5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it will be established and that your name will be great forever.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men will say, `The LORD Almighty, the God over Israel, is Israel's God!'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house of your servant David will be established before you.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60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세우실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종에게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올려드립니다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9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"You, my God, have revealed to your servant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will build a house for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your servant has found courage to pray to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주만이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약속하셨습니다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3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 are God!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promised these good things to your servant.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주셨으니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집이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계속되게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주셨으니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you have been pleased to bless the house of your servant,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that it may continue forever in your sight; for you,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O LORD, have blessed it, and it will be blessed forever."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그날 밤 하나님께서 나단에게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night the word of God came to Nathan, saying: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내 종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99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tell my servant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not the one to build me a house to dwell 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4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 </a:t>
            </a:r>
            <a:r>
              <a:rPr dirty="0" err="1"/>
              <a:t>그날부터</a:t>
            </a:r>
            <a:r>
              <a:rPr dirty="0"/>
              <a:t> </a:t>
            </a:r>
            <a:r>
              <a:rPr dirty="0" err="1"/>
              <a:t>지금까지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이 </a:t>
            </a:r>
            <a:r>
              <a:rPr dirty="0" err="1"/>
              <a:t>장막</a:t>
            </a:r>
            <a:r>
              <a:rPr dirty="0"/>
              <a:t>, 저 </a:t>
            </a:r>
            <a:r>
              <a:rPr dirty="0" err="1"/>
              <a:t>장막으로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다녔다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0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dwelt in a house from the day</a:t>
            </a:r>
            <a:r>
              <a:rPr lang="en-US" dirty="0"/>
              <a:t> </a:t>
            </a:r>
            <a:r>
              <a:rPr dirty="0"/>
              <a:t>I brought Israel up out of Egypt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this day.</a:t>
            </a:r>
            <a:r>
              <a:rPr lang="en-US" dirty="0"/>
              <a:t> </a:t>
            </a:r>
            <a:r>
              <a:rPr dirty="0"/>
              <a:t>I have moved from one tent site to another,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one dwelling place to another.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95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다니면서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다스리라고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누구에게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‘왜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백향목으로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않느냐고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I have moved with all the Israelites,</a:t>
            </a:r>
            <a:r>
              <a:rPr lang="en-US" dirty="0"/>
              <a:t> </a:t>
            </a:r>
            <a:r>
              <a:rPr dirty="0"/>
              <a:t>did I ever say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any of their leaders</a:t>
            </a:r>
            <a:r>
              <a:rPr lang="en-US" dirty="0"/>
              <a:t> </a:t>
            </a:r>
            <a:r>
              <a:rPr dirty="0"/>
              <a:t>whom I commanded to shepherd my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have you not built me a house of cedar?"'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내 종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풀밭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곧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쫓아다니던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데려다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삼았다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 then, tell my servant David, `This is what the LORD Almighty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took you from the pasture and from following the flock,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ruler over my people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함께했고</a:t>
            </a:r>
            <a:r>
              <a:rPr dirty="0"/>
              <a:t> 네 </a:t>
            </a:r>
            <a:r>
              <a:rPr dirty="0" err="1"/>
              <a:t>앞에서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멸망시켰다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이름처럼</a:t>
            </a:r>
            <a:r>
              <a:rPr dirty="0"/>
              <a:t> 네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위대하게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8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with you wherever you have gone,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cut off all your enemies from before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will make your name like the names of the greatest men of the earth.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한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괴롭힘을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예전처럼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provide a place for my people Israel and will plant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can have a home of their own and no longer be disturbed.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Wicked people will not oppress them anymore, as they did at the beginning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1677</Words>
  <Application>Microsoft Office PowerPoint</Application>
  <PresentationFormat>와이드스크린</PresentationFormat>
  <Paragraphs>163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2022-09-08T12:35:19Z</dcterms:modified>
</cp:coreProperties>
</file>